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26.jpg" ContentType="image/png"/>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654" r:id="rId5"/>
    <p:sldMasterId id="2147483698" r:id="rId6"/>
  </p:sldMasterIdLst>
  <p:notesMasterIdLst>
    <p:notesMasterId r:id="rId35"/>
  </p:notesMasterIdLst>
  <p:handoutMasterIdLst>
    <p:handoutMasterId r:id="rId36"/>
  </p:handoutMasterIdLst>
  <p:sldIdLst>
    <p:sldId id="327" r:id="rId7"/>
    <p:sldId id="352" r:id="rId8"/>
    <p:sldId id="358" r:id="rId9"/>
    <p:sldId id="357" r:id="rId10"/>
    <p:sldId id="356" r:id="rId11"/>
    <p:sldId id="359" r:id="rId12"/>
    <p:sldId id="363" r:id="rId13"/>
    <p:sldId id="360" r:id="rId14"/>
    <p:sldId id="362" r:id="rId15"/>
    <p:sldId id="355" r:id="rId16"/>
    <p:sldId id="364" r:id="rId17"/>
    <p:sldId id="365" r:id="rId18"/>
    <p:sldId id="367" r:id="rId19"/>
    <p:sldId id="368" r:id="rId20"/>
    <p:sldId id="369" r:id="rId21"/>
    <p:sldId id="371" r:id="rId22"/>
    <p:sldId id="370" r:id="rId23"/>
    <p:sldId id="372" r:id="rId24"/>
    <p:sldId id="373" r:id="rId25"/>
    <p:sldId id="374" r:id="rId26"/>
    <p:sldId id="377" r:id="rId27"/>
    <p:sldId id="376" r:id="rId28"/>
    <p:sldId id="378" r:id="rId29"/>
    <p:sldId id="375" r:id="rId30"/>
    <p:sldId id="380" r:id="rId31"/>
    <p:sldId id="381" r:id="rId32"/>
    <p:sldId id="366" r:id="rId33"/>
    <p:sldId id="361" r:id="rId34"/>
  </p:sldIdLst>
  <p:sldSz cx="9906000" cy="6858000" type="A4"/>
  <p:notesSz cx="6797675" cy="9926638"/>
  <p:defaultTextStyle>
    <a:defPPr>
      <a:defRPr lang="en-US"/>
    </a:defPPr>
    <a:lvl1pPr marL="0" algn="l" defTabSz="1072736" rtl="0" eaLnBrk="1" latinLnBrk="0" hangingPunct="1">
      <a:defRPr sz="2100" kern="1200">
        <a:solidFill>
          <a:schemeClr val="tx1"/>
        </a:solidFill>
        <a:latin typeface="+mn-lt"/>
        <a:ea typeface="+mn-ea"/>
        <a:cs typeface="+mn-cs"/>
      </a:defRPr>
    </a:lvl1pPr>
    <a:lvl2pPr marL="536368" algn="l" defTabSz="1072736" rtl="0" eaLnBrk="1" latinLnBrk="0" hangingPunct="1">
      <a:defRPr sz="2100" kern="1200">
        <a:solidFill>
          <a:schemeClr val="tx1"/>
        </a:solidFill>
        <a:latin typeface="+mn-lt"/>
        <a:ea typeface="+mn-ea"/>
        <a:cs typeface="+mn-cs"/>
      </a:defRPr>
    </a:lvl2pPr>
    <a:lvl3pPr marL="1072736" algn="l" defTabSz="1072736" rtl="0" eaLnBrk="1" latinLnBrk="0" hangingPunct="1">
      <a:defRPr sz="2100" kern="1200">
        <a:solidFill>
          <a:schemeClr val="tx1"/>
        </a:solidFill>
        <a:latin typeface="+mn-lt"/>
        <a:ea typeface="+mn-ea"/>
        <a:cs typeface="+mn-cs"/>
      </a:defRPr>
    </a:lvl3pPr>
    <a:lvl4pPr marL="1609105" algn="l" defTabSz="1072736" rtl="0" eaLnBrk="1" latinLnBrk="0" hangingPunct="1">
      <a:defRPr sz="2100" kern="1200">
        <a:solidFill>
          <a:schemeClr val="tx1"/>
        </a:solidFill>
        <a:latin typeface="+mn-lt"/>
        <a:ea typeface="+mn-ea"/>
        <a:cs typeface="+mn-cs"/>
      </a:defRPr>
    </a:lvl4pPr>
    <a:lvl5pPr marL="2145472" algn="l" defTabSz="1072736" rtl="0" eaLnBrk="1" latinLnBrk="0" hangingPunct="1">
      <a:defRPr sz="2100" kern="1200">
        <a:solidFill>
          <a:schemeClr val="tx1"/>
        </a:solidFill>
        <a:latin typeface="+mn-lt"/>
        <a:ea typeface="+mn-ea"/>
        <a:cs typeface="+mn-cs"/>
      </a:defRPr>
    </a:lvl5pPr>
    <a:lvl6pPr marL="2681840" algn="l" defTabSz="1072736" rtl="0" eaLnBrk="1" latinLnBrk="0" hangingPunct="1">
      <a:defRPr sz="2100" kern="1200">
        <a:solidFill>
          <a:schemeClr val="tx1"/>
        </a:solidFill>
        <a:latin typeface="+mn-lt"/>
        <a:ea typeface="+mn-ea"/>
        <a:cs typeface="+mn-cs"/>
      </a:defRPr>
    </a:lvl6pPr>
    <a:lvl7pPr marL="3218208" algn="l" defTabSz="1072736" rtl="0" eaLnBrk="1" latinLnBrk="0" hangingPunct="1">
      <a:defRPr sz="2100" kern="1200">
        <a:solidFill>
          <a:schemeClr val="tx1"/>
        </a:solidFill>
        <a:latin typeface="+mn-lt"/>
        <a:ea typeface="+mn-ea"/>
        <a:cs typeface="+mn-cs"/>
      </a:defRPr>
    </a:lvl7pPr>
    <a:lvl8pPr marL="3754576" algn="l" defTabSz="1072736" rtl="0" eaLnBrk="1" latinLnBrk="0" hangingPunct="1">
      <a:defRPr sz="2100" kern="1200">
        <a:solidFill>
          <a:schemeClr val="tx1"/>
        </a:solidFill>
        <a:latin typeface="+mn-lt"/>
        <a:ea typeface="+mn-ea"/>
        <a:cs typeface="+mn-cs"/>
      </a:defRPr>
    </a:lvl8pPr>
    <a:lvl9pPr marL="4290945" algn="l" defTabSz="107273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guide id="3" orient="horz" pos="2160" userDrawn="1">
          <p15:clr>
            <a:srgbClr val="A4A3A4"/>
          </p15:clr>
        </p15:guide>
        <p15:guide id="4" pos="3120" userDrawn="1">
          <p15:clr>
            <a:srgbClr val="A4A3A4"/>
          </p15:clr>
        </p15:guide>
      </p15:sldGuideLst>
    </p:ext>
    <p:ext uri="{2D200454-40CA-4A62-9FC3-DE9A4176ACB9}">
      <p15:notesGuideLst xmlns:p15="http://schemas.microsoft.com/office/powerpoint/2012/main">
        <p15:guide id="1" orient="horz" pos="3126">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DB9"/>
    <a:srgbClr val="004893"/>
    <a:srgbClr val="FAFAFA"/>
    <a:srgbClr val="F5F5F5"/>
    <a:srgbClr val="6B93D2"/>
    <a:srgbClr val="9139BC"/>
    <a:srgbClr val="70157F"/>
    <a:srgbClr val="6D3992"/>
    <a:srgbClr val="8150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Helle Formatvorlage 2 - Akz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7CE84F3-28C3-443E-9E96-99CF82512B78}" styleName="Dunkle Formatvorlage 1 - Akz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95" autoAdjust="0"/>
    <p:restoredTop sz="85634" autoAdjust="0"/>
  </p:normalViewPr>
  <p:slideViewPr>
    <p:cSldViewPr snapToGrid="0">
      <p:cViewPr varScale="1">
        <p:scale>
          <a:sx n="97" d="100"/>
          <a:sy n="97" d="100"/>
        </p:scale>
        <p:origin x="1592" y="60"/>
      </p:cViewPr>
      <p:guideLst>
        <p:guide orient="horz" pos="1620"/>
        <p:guide pos="2880"/>
        <p:guide orient="horz" pos="2160"/>
        <p:guide pos="3120"/>
      </p:guideLst>
    </p:cSldViewPr>
  </p:slideViewPr>
  <p:outlineViewPr>
    <p:cViewPr>
      <p:scale>
        <a:sx n="33" d="100"/>
        <a:sy n="33" d="100"/>
      </p:scale>
      <p:origin x="0" y="-8676"/>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89" d="100"/>
          <a:sy n="89" d="100"/>
        </p:scale>
        <p:origin x="-2876" y="-88"/>
      </p:cViewPr>
      <p:guideLst>
        <p:guide orient="horz" pos="3126"/>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1"/>
            <a:ext cx="2946275" cy="498366"/>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sz="quarter" idx="1"/>
          </p:nvPr>
        </p:nvSpPr>
        <p:spPr>
          <a:xfrm>
            <a:off x="3849862" y="1"/>
            <a:ext cx="2946275" cy="498366"/>
          </a:xfrm>
          <a:prstGeom prst="rect">
            <a:avLst/>
          </a:prstGeom>
        </p:spPr>
        <p:txBody>
          <a:bodyPr vert="horz" lIns="91440" tIns="45720" rIns="91440" bIns="45720" rtlCol="0"/>
          <a:lstStyle>
            <a:lvl1pPr algn="r">
              <a:defRPr sz="1200"/>
            </a:lvl1pPr>
          </a:lstStyle>
          <a:p>
            <a:fld id="{2C6B9D6B-E082-48E0-AA1B-52867819F39C}" type="datetimeFigureOut">
              <a:rPr lang="de-DE" smtClean="0"/>
              <a:pPr/>
              <a:t>04.09.2016</a:t>
            </a:fld>
            <a:endParaRPr lang="de-DE" dirty="0"/>
          </a:p>
        </p:txBody>
      </p:sp>
      <p:sp>
        <p:nvSpPr>
          <p:cNvPr id="4" name="Fußzeilenplatzhalter 3"/>
          <p:cNvSpPr>
            <a:spLocks noGrp="1"/>
          </p:cNvSpPr>
          <p:nvPr>
            <p:ph type="ftr" sz="quarter" idx="2"/>
          </p:nvPr>
        </p:nvSpPr>
        <p:spPr>
          <a:xfrm>
            <a:off x="0" y="9428273"/>
            <a:ext cx="2946275" cy="498366"/>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p:cNvSpPr>
            <a:spLocks noGrp="1"/>
          </p:cNvSpPr>
          <p:nvPr>
            <p:ph type="sldNum" sz="quarter" idx="3"/>
          </p:nvPr>
        </p:nvSpPr>
        <p:spPr>
          <a:xfrm>
            <a:off x="3849862" y="9428273"/>
            <a:ext cx="2946275" cy="498366"/>
          </a:xfrm>
          <a:prstGeom prst="rect">
            <a:avLst/>
          </a:prstGeom>
        </p:spPr>
        <p:txBody>
          <a:bodyPr vert="horz" lIns="91440" tIns="45720" rIns="91440" bIns="45720" rtlCol="0" anchor="b"/>
          <a:lstStyle>
            <a:lvl1pPr algn="r">
              <a:defRPr sz="1200"/>
            </a:lvl1pPr>
          </a:lstStyle>
          <a:p>
            <a:fld id="{72DF8236-574D-42D3-80DD-CA2FA60D0661}" type="slidenum">
              <a:rPr lang="de-DE" smtClean="0"/>
              <a:pPr/>
              <a:t>‹#›</a:t>
            </a:fld>
            <a:endParaRPr lang="de-DE" dirty="0"/>
          </a:p>
        </p:txBody>
      </p:sp>
    </p:spTree>
    <p:extLst>
      <p:ext uri="{BB962C8B-B14F-4D97-AF65-F5344CB8AC3E}">
        <p14:creationId xmlns:p14="http://schemas.microsoft.com/office/powerpoint/2010/main" val="38853036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GB" dirty="0"/>
          </a:p>
        </p:txBody>
      </p:sp>
      <p:sp>
        <p:nvSpPr>
          <p:cNvPr id="3" name="Datumsplatzhalt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5730B8FE-360A-44F2-B279-E1058FEFF681}" type="datetimeFigureOut">
              <a:rPr lang="en-GB" smtClean="0"/>
              <a:pPr/>
              <a:t>04/09/2016</a:t>
            </a:fld>
            <a:endParaRPr lang="de-DE" dirty="0"/>
          </a:p>
        </p:txBody>
      </p:sp>
      <p:sp>
        <p:nvSpPr>
          <p:cNvPr id="4" name="Folienbildplatzhalter 3"/>
          <p:cNvSpPr>
            <a:spLocks noGrp="1" noRot="1" noChangeAspect="1"/>
          </p:cNvSpPr>
          <p:nvPr>
            <p:ph type="sldImg" idx="2"/>
          </p:nvPr>
        </p:nvSpPr>
        <p:spPr>
          <a:xfrm>
            <a:off x="711200" y="744538"/>
            <a:ext cx="5375275" cy="3722687"/>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izenplatzhalt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a:p>
        </p:txBody>
      </p:sp>
      <p:sp>
        <p:nvSpPr>
          <p:cNvPr id="6" name="Fußzeilenplatzhalt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GB" dirty="0"/>
          </a:p>
        </p:txBody>
      </p:sp>
      <p:sp>
        <p:nvSpPr>
          <p:cNvPr id="7" name="Foliennummernplatzhalt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7C03E168-908D-4AA5-809F-491581D84E1A}" type="slidenum">
              <a:rPr lang="en-GB" smtClean="0"/>
              <a:pPr/>
              <a:t>‹#›</a:t>
            </a:fld>
            <a:endParaRPr lang="de-DE" dirty="0"/>
          </a:p>
        </p:txBody>
      </p:sp>
    </p:spTree>
    <p:extLst>
      <p:ext uri="{BB962C8B-B14F-4D97-AF65-F5344CB8AC3E}">
        <p14:creationId xmlns:p14="http://schemas.microsoft.com/office/powerpoint/2010/main" val="3980702590"/>
      </p:ext>
    </p:extLst>
  </p:cSld>
  <p:clrMap bg1="lt1" tx1="dk1" bg2="lt2" tx2="dk2" accent1="accent1" accent2="accent2" accent3="accent3" accent4="accent4" accent5="accent5" accent6="accent6" hlink="hlink" folHlink="folHlink"/>
  <p:notesStyle>
    <a:lvl1pPr marL="0" algn="l" defTabSz="1072736" rtl="0" eaLnBrk="1" latinLnBrk="0" hangingPunct="1">
      <a:defRPr sz="1400" kern="1200">
        <a:solidFill>
          <a:schemeClr val="tx1"/>
        </a:solidFill>
        <a:latin typeface="+mn-lt"/>
        <a:ea typeface="+mn-ea"/>
        <a:cs typeface="+mn-cs"/>
      </a:defRPr>
    </a:lvl1pPr>
    <a:lvl2pPr marL="536368" algn="l" defTabSz="1072736" rtl="0" eaLnBrk="1" latinLnBrk="0" hangingPunct="1">
      <a:defRPr sz="1400" kern="1200">
        <a:solidFill>
          <a:schemeClr val="tx1"/>
        </a:solidFill>
        <a:latin typeface="+mn-lt"/>
        <a:ea typeface="+mn-ea"/>
        <a:cs typeface="+mn-cs"/>
      </a:defRPr>
    </a:lvl2pPr>
    <a:lvl3pPr marL="1072736" algn="l" defTabSz="1072736" rtl="0" eaLnBrk="1" latinLnBrk="0" hangingPunct="1">
      <a:defRPr sz="1400" kern="1200">
        <a:solidFill>
          <a:schemeClr val="tx1"/>
        </a:solidFill>
        <a:latin typeface="+mn-lt"/>
        <a:ea typeface="+mn-ea"/>
        <a:cs typeface="+mn-cs"/>
      </a:defRPr>
    </a:lvl3pPr>
    <a:lvl4pPr marL="1609105" algn="l" defTabSz="1072736" rtl="0" eaLnBrk="1" latinLnBrk="0" hangingPunct="1">
      <a:defRPr sz="1400" kern="1200">
        <a:solidFill>
          <a:schemeClr val="tx1"/>
        </a:solidFill>
        <a:latin typeface="+mn-lt"/>
        <a:ea typeface="+mn-ea"/>
        <a:cs typeface="+mn-cs"/>
      </a:defRPr>
    </a:lvl4pPr>
    <a:lvl5pPr marL="2145472" algn="l" defTabSz="1072736" rtl="0" eaLnBrk="1" latinLnBrk="0" hangingPunct="1">
      <a:defRPr sz="1400" kern="1200">
        <a:solidFill>
          <a:schemeClr val="tx1"/>
        </a:solidFill>
        <a:latin typeface="+mn-lt"/>
        <a:ea typeface="+mn-ea"/>
        <a:cs typeface="+mn-cs"/>
      </a:defRPr>
    </a:lvl5pPr>
    <a:lvl6pPr marL="2681840" algn="l" defTabSz="1072736" rtl="0" eaLnBrk="1" latinLnBrk="0" hangingPunct="1">
      <a:defRPr sz="1400" kern="1200">
        <a:solidFill>
          <a:schemeClr val="tx1"/>
        </a:solidFill>
        <a:latin typeface="+mn-lt"/>
        <a:ea typeface="+mn-ea"/>
        <a:cs typeface="+mn-cs"/>
      </a:defRPr>
    </a:lvl6pPr>
    <a:lvl7pPr marL="3218208" algn="l" defTabSz="1072736" rtl="0" eaLnBrk="1" latinLnBrk="0" hangingPunct="1">
      <a:defRPr sz="1400" kern="1200">
        <a:solidFill>
          <a:schemeClr val="tx1"/>
        </a:solidFill>
        <a:latin typeface="+mn-lt"/>
        <a:ea typeface="+mn-ea"/>
        <a:cs typeface="+mn-cs"/>
      </a:defRPr>
    </a:lvl7pPr>
    <a:lvl8pPr marL="3754576" algn="l" defTabSz="1072736" rtl="0" eaLnBrk="1" latinLnBrk="0" hangingPunct="1">
      <a:defRPr sz="1400" kern="1200">
        <a:solidFill>
          <a:schemeClr val="tx1"/>
        </a:solidFill>
        <a:latin typeface="+mn-lt"/>
        <a:ea typeface="+mn-ea"/>
        <a:cs typeface="+mn-cs"/>
      </a:defRPr>
    </a:lvl8pPr>
    <a:lvl9pPr marL="4290945" algn="l" defTabSz="107273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Take a minute to explain this slide in simple terms – the “Sales pitch”</a:t>
            </a:r>
            <a:endParaRPr lang="en-GB" dirty="0"/>
          </a:p>
        </p:txBody>
      </p:sp>
      <p:sp>
        <p:nvSpPr>
          <p:cNvPr id="4" name="Slide Number Placeholder 3"/>
          <p:cNvSpPr>
            <a:spLocks noGrp="1"/>
          </p:cNvSpPr>
          <p:nvPr>
            <p:ph type="sldNum" sz="quarter" idx="10"/>
          </p:nvPr>
        </p:nvSpPr>
        <p:spPr/>
        <p:txBody>
          <a:bodyPr/>
          <a:lstStyle/>
          <a:p>
            <a:fld id="{7C03E168-908D-4AA5-809F-491581D84E1A}" type="slidenum">
              <a:rPr lang="en-GB" smtClean="0"/>
              <a:pPr/>
              <a:t>3</a:t>
            </a:fld>
            <a:endParaRPr lang="de-DE" dirty="0"/>
          </a:p>
        </p:txBody>
      </p:sp>
    </p:spTree>
    <p:extLst>
      <p:ext uri="{BB962C8B-B14F-4D97-AF65-F5344CB8AC3E}">
        <p14:creationId xmlns:p14="http://schemas.microsoft.com/office/powerpoint/2010/main" val="119766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Can we see how the spikes in social media data help us understand the impact of market events,</a:t>
            </a:r>
            <a:r>
              <a:rPr lang="en-GB" baseline="0" dirty="0" smtClean="0"/>
              <a:t> and if they improve predictions?</a:t>
            </a:r>
            <a:endParaRPr lang="en-GB" dirty="0"/>
          </a:p>
        </p:txBody>
      </p:sp>
      <p:sp>
        <p:nvSpPr>
          <p:cNvPr id="4" name="Slide Number Placeholder 3"/>
          <p:cNvSpPr>
            <a:spLocks noGrp="1"/>
          </p:cNvSpPr>
          <p:nvPr>
            <p:ph type="sldNum" sz="quarter" idx="10"/>
          </p:nvPr>
        </p:nvSpPr>
        <p:spPr/>
        <p:txBody>
          <a:bodyPr/>
          <a:lstStyle/>
          <a:p>
            <a:fld id="{7C03E168-908D-4AA5-809F-491581D84E1A}" type="slidenum">
              <a:rPr lang="en-GB" smtClean="0"/>
              <a:pPr/>
              <a:t>9</a:t>
            </a:fld>
            <a:endParaRPr lang="de-DE" dirty="0"/>
          </a:p>
        </p:txBody>
      </p:sp>
    </p:spTree>
    <p:extLst>
      <p:ext uri="{BB962C8B-B14F-4D97-AF65-F5344CB8AC3E}">
        <p14:creationId xmlns:p14="http://schemas.microsoft.com/office/powerpoint/2010/main" val="2624272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All models produce results</a:t>
            </a:r>
            <a:r>
              <a:rPr lang="en-GB" baseline="0" dirty="0" smtClean="0"/>
              <a:t> on their own scales. Sometimes more than one result is </a:t>
            </a:r>
            <a:r>
              <a:rPr lang="en-GB" baseline="0" smtClean="0"/>
              <a:t>produced </a:t>
            </a:r>
            <a:r>
              <a:rPr lang="en-GB" baseline="0" smtClean="0">
                <a:sym typeface="Wingdings" panose="05000000000000000000" pitchFamily="2" charset="2"/>
              </a:rPr>
              <a:t> positive and negative.</a:t>
            </a:r>
          </a:p>
          <a:p>
            <a:r>
              <a:rPr lang="en-GB" baseline="0" smtClean="0">
                <a:sym typeface="Wingdings" panose="05000000000000000000" pitchFamily="2" charset="2"/>
              </a:rPr>
              <a:t>Love-Hate can therefore be quantified.</a:t>
            </a:r>
            <a:endParaRPr lang="en-GB" baseline="0" dirty="0" smtClean="0"/>
          </a:p>
          <a:p>
            <a:r>
              <a:rPr lang="en-GB" baseline="0" dirty="0" smtClean="0"/>
              <a:t>All these results were centred around zero and normalised, which helps the model make better comparisons (having variables in similar orders of magnitude), plus it also helps the numerical stability of the algorithm.</a:t>
            </a:r>
            <a:endParaRPr lang="en-GB" dirty="0"/>
          </a:p>
        </p:txBody>
      </p:sp>
      <p:sp>
        <p:nvSpPr>
          <p:cNvPr id="4" name="Slide Number Placeholder 3"/>
          <p:cNvSpPr>
            <a:spLocks noGrp="1"/>
          </p:cNvSpPr>
          <p:nvPr>
            <p:ph type="sldNum" sz="quarter" idx="10"/>
          </p:nvPr>
        </p:nvSpPr>
        <p:spPr/>
        <p:txBody>
          <a:bodyPr/>
          <a:lstStyle/>
          <a:p>
            <a:fld id="{7C03E168-908D-4AA5-809F-491581D84E1A}" type="slidenum">
              <a:rPr lang="en-GB" smtClean="0"/>
              <a:pPr/>
              <a:t>13</a:t>
            </a:fld>
            <a:endParaRPr lang="de-DE" dirty="0"/>
          </a:p>
        </p:txBody>
      </p:sp>
    </p:spTree>
    <p:extLst>
      <p:ext uri="{BB962C8B-B14F-4D97-AF65-F5344CB8AC3E}">
        <p14:creationId xmlns:p14="http://schemas.microsoft.com/office/powerpoint/2010/main" val="717002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smtClean="0"/>
              <a:t>Explain two loss function examples – consist of our</a:t>
            </a:r>
            <a:r>
              <a:rPr lang="en-GB" baseline="0" dirty="0" smtClean="0"/>
              <a:t> target Y, and our function on the data f(x)</a:t>
            </a:r>
            <a:endParaRPr lang="en-GB" dirty="0" smtClean="0"/>
          </a:p>
          <a:p>
            <a:pPr marL="228600" marR="0" indent="-228600" algn="l" defTabSz="1072736" rtl="0" eaLnBrk="1" fontAlgn="auto" latinLnBrk="0" hangingPunct="1">
              <a:lnSpc>
                <a:spcPct val="100000"/>
              </a:lnSpc>
              <a:spcBef>
                <a:spcPts val="0"/>
              </a:spcBef>
              <a:spcAft>
                <a:spcPts val="0"/>
              </a:spcAft>
              <a:buClrTx/>
              <a:buSzTx/>
              <a:buFont typeface="+mj-lt"/>
              <a:buAutoNum type="arabicPeriod"/>
              <a:tabLst/>
              <a:defRPr/>
            </a:pPr>
            <a:r>
              <a:rPr lang="en-GB" baseline="0" dirty="0" smtClean="0">
                <a:sym typeface="Wingdings" panose="05000000000000000000" pitchFamily="2" charset="2"/>
              </a:rPr>
              <a:t>describe our ‘bowl’ with these two functions  cross section  L1 is less forgiving of outliers</a:t>
            </a:r>
          </a:p>
          <a:p>
            <a:pPr marL="228600" indent="-228600">
              <a:buFont typeface="+mj-lt"/>
              <a:buAutoNum type="arabicPeriod"/>
            </a:pPr>
            <a:r>
              <a:rPr lang="en-GB" dirty="0" smtClean="0"/>
              <a:t>From left to right: explain optimisation function – minimise our loss/approximation</a:t>
            </a:r>
            <a:r>
              <a:rPr lang="en-GB" baseline="0" dirty="0" smtClean="0"/>
              <a:t> error through changing our approximation function.</a:t>
            </a:r>
          </a:p>
          <a:p>
            <a:pPr marL="228600" indent="-228600">
              <a:buFont typeface="+mj-lt"/>
              <a:buAutoNum type="arabicPeriod"/>
            </a:pPr>
            <a:r>
              <a:rPr lang="en-GB" baseline="0" dirty="0" smtClean="0">
                <a:sym typeface="Wingdings" panose="05000000000000000000" pitchFamily="2" charset="2"/>
              </a:rPr>
              <a:t>We choose L2</a:t>
            </a:r>
          </a:p>
          <a:p>
            <a:pPr marL="228600" indent="-228600">
              <a:buFont typeface="+mj-lt"/>
              <a:buAutoNum type="arabicPeriod"/>
            </a:pPr>
            <a:r>
              <a:rPr lang="en-GB" dirty="0" smtClean="0"/>
              <a:t>Want to minimise the empirical risk (observed mean error), error across all measurements</a:t>
            </a:r>
          </a:p>
          <a:p>
            <a:pPr marL="228600" indent="-228600">
              <a:buFont typeface="+mj-lt"/>
              <a:buAutoNum type="arabicPeriod"/>
            </a:pPr>
            <a:r>
              <a:rPr lang="en-GB" dirty="0" smtClean="0"/>
              <a:t>Insert L2</a:t>
            </a:r>
            <a:r>
              <a:rPr lang="en-GB" baseline="0" dirty="0" smtClean="0"/>
              <a:t> loss function into it</a:t>
            </a:r>
          </a:p>
          <a:p>
            <a:pPr marL="228600" indent="-228600">
              <a:buFont typeface="+mj-lt"/>
              <a:buAutoNum type="arabicPeriod"/>
            </a:pPr>
            <a:r>
              <a:rPr lang="en-GB" baseline="0" dirty="0" smtClean="0"/>
              <a:t>Find the gradient </a:t>
            </a:r>
          </a:p>
          <a:p>
            <a:pPr marL="228600" indent="-228600">
              <a:buFont typeface="+mj-lt"/>
              <a:buAutoNum type="arabicPeriod"/>
            </a:pPr>
            <a:r>
              <a:rPr lang="en-GB" baseline="0" dirty="0" smtClean="0"/>
              <a:t>Re-arrange to get negative gradient </a:t>
            </a:r>
            <a:r>
              <a:rPr lang="en-GB" baseline="0" dirty="0" smtClean="0">
                <a:sym typeface="Wingdings" panose="05000000000000000000" pitchFamily="2" charset="2"/>
              </a:rPr>
              <a:t> multiply by -1</a:t>
            </a:r>
            <a:endParaRPr lang="en-GB" dirty="0" smtClean="0"/>
          </a:p>
          <a:p>
            <a:endParaRPr lang="en-GB" dirty="0" smtClean="0"/>
          </a:p>
          <a:p>
            <a:r>
              <a:rPr lang="en-GB" dirty="0" smtClean="0"/>
              <a:t>Explanation</a:t>
            </a:r>
            <a:r>
              <a:rPr lang="en-GB" baseline="0" dirty="0" smtClean="0"/>
              <a:t> of the derivative being scaled by a half:</a:t>
            </a:r>
          </a:p>
          <a:p>
            <a:r>
              <a:rPr lang="en-GB" dirty="0" smtClean="0"/>
              <a:t>http://projecteuclid.org/download/pdfview_1/euclid.ss/1207580163</a:t>
            </a:r>
          </a:p>
          <a:p>
            <a:endParaRPr lang="en-GB" dirty="0" smtClean="0"/>
          </a:p>
          <a:p>
            <a:endParaRPr lang="en-GB" dirty="0"/>
          </a:p>
        </p:txBody>
      </p:sp>
      <p:sp>
        <p:nvSpPr>
          <p:cNvPr id="4" name="Slide Number Placeholder 3"/>
          <p:cNvSpPr>
            <a:spLocks noGrp="1"/>
          </p:cNvSpPr>
          <p:nvPr>
            <p:ph type="sldNum" sz="quarter" idx="10"/>
          </p:nvPr>
        </p:nvSpPr>
        <p:spPr/>
        <p:txBody>
          <a:bodyPr/>
          <a:lstStyle/>
          <a:p>
            <a:fld id="{7C03E168-908D-4AA5-809F-491581D84E1A}" type="slidenum">
              <a:rPr lang="en-GB" smtClean="0"/>
              <a:pPr/>
              <a:t>19</a:t>
            </a:fld>
            <a:endParaRPr lang="de-DE" dirty="0"/>
          </a:p>
        </p:txBody>
      </p:sp>
    </p:spTree>
    <p:extLst>
      <p:ext uri="{BB962C8B-B14F-4D97-AF65-F5344CB8AC3E}">
        <p14:creationId xmlns:p14="http://schemas.microsoft.com/office/powerpoint/2010/main" val="19414712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Key message: at higher gradients, we update our</a:t>
            </a:r>
            <a:r>
              <a:rPr lang="en-GB" baseline="0" dirty="0" smtClean="0"/>
              <a:t> approximation function more drastically as we have a high reduction in error, therefore far from global minima (smooth and convex!)</a:t>
            </a:r>
            <a:endParaRPr lang="en-GB" dirty="0"/>
          </a:p>
        </p:txBody>
      </p:sp>
      <p:sp>
        <p:nvSpPr>
          <p:cNvPr id="4" name="Slide Number Placeholder 3"/>
          <p:cNvSpPr>
            <a:spLocks noGrp="1"/>
          </p:cNvSpPr>
          <p:nvPr>
            <p:ph type="sldNum" sz="quarter" idx="10"/>
          </p:nvPr>
        </p:nvSpPr>
        <p:spPr/>
        <p:txBody>
          <a:bodyPr/>
          <a:lstStyle/>
          <a:p>
            <a:fld id="{7C03E168-908D-4AA5-809F-491581D84E1A}" type="slidenum">
              <a:rPr lang="en-GB" smtClean="0"/>
              <a:pPr/>
              <a:t>20</a:t>
            </a:fld>
            <a:endParaRPr lang="de-DE" dirty="0"/>
          </a:p>
        </p:txBody>
      </p:sp>
    </p:spTree>
    <p:extLst>
      <p:ext uri="{BB962C8B-B14F-4D97-AF65-F5344CB8AC3E}">
        <p14:creationId xmlns:p14="http://schemas.microsoft.com/office/powerpoint/2010/main" val="1954055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r>
              <a:rPr lang="en-GB" baseline="0" dirty="0" smtClean="0"/>
              <a:t> learning rate…. Draw on board a profile view of the loss function bowl. Arrows down the function, if small then we should eventually converge, with enough steps. If too large then we will always overshoot the global minimum and possibly also diverge!</a:t>
            </a:r>
            <a:endParaRPr lang="en-GB" dirty="0"/>
          </a:p>
        </p:txBody>
      </p:sp>
      <p:sp>
        <p:nvSpPr>
          <p:cNvPr id="4" name="Slide Number Placeholder 3"/>
          <p:cNvSpPr>
            <a:spLocks noGrp="1"/>
          </p:cNvSpPr>
          <p:nvPr>
            <p:ph type="sldNum" sz="quarter" idx="10"/>
          </p:nvPr>
        </p:nvSpPr>
        <p:spPr/>
        <p:txBody>
          <a:bodyPr/>
          <a:lstStyle/>
          <a:p>
            <a:fld id="{7C03E168-908D-4AA5-809F-491581D84E1A}" type="slidenum">
              <a:rPr lang="en-GB" smtClean="0"/>
              <a:pPr/>
              <a:t>21</a:t>
            </a:fld>
            <a:endParaRPr lang="de-DE" dirty="0"/>
          </a:p>
        </p:txBody>
      </p:sp>
    </p:spTree>
    <p:extLst>
      <p:ext uri="{BB962C8B-B14F-4D97-AF65-F5344CB8AC3E}">
        <p14:creationId xmlns:p14="http://schemas.microsoft.com/office/powerpoint/2010/main" val="24323196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 the</a:t>
            </a:r>
            <a:r>
              <a:rPr lang="en-GB" baseline="0" dirty="0" smtClean="0"/>
              <a:t> use of correlation cut-off and the frame size – draw on board?</a:t>
            </a:r>
          </a:p>
          <a:p>
            <a:endParaRPr lang="en-GB" dirty="0" smtClean="0"/>
          </a:p>
          <a:p>
            <a:r>
              <a:rPr lang="en-GB" dirty="0" smtClean="0"/>
              <a:t>200 results in one graph – can</a:t>
            </a:r>
            <a:r>
              <a:rPr lang="en-GB" baseline="0" dirty="0" smtClean="0"/>
              <a:t> make a lot of comparisons, but main take away is that the blue and pink lines general dominate in all 8 plots!</a:t>
            </a:r>
          </a:p>
          <a:p>
            <a:r>
              <a:rPr lang="en-GB" baseline="0" dirty="0" err="1" smtClean="0"/>
              <a:t>Trad_small</a:t>
            </a:r>
            <a:r>
              <a:rPr lang="en-GB" baseline="0" dirty="0" smtClean="0"/>
              <a:t> and </a:t>
            </a:r>
            <a:r>
              <a:rPr lang="en-GB" baseline="0" dirty="0" err="1" smtClean="0"/>
              <a:t>sent_small</a:t>
            </a:r>
            <a:r>
              <a:rPr lang="en-GB" baseline="0" dirty="0" smtClean="0"/>
              <a:t> even going below 50% in some cases</a:t>
            </a:r>
          </a:p>
          <a:p>
            <a:r>
              <a:rPr lang="en-GB" baseline="0" dirty="0" smtClean="0"/>
              <a:t>Larger frame size is better across the board</a:t>
            </a:r>
          </a:p>
          <a:p>
            <a:r>
              <a:rPr lang="en-GB" baseline="0" dirty="0" smtClean="0"/>
              <a:t>Not shown here, but errors are the same or smaller for the combined dataset. All about 5e-5.</a:t>
            </a:r>
          </a:p>
        </p:txBody>
      </p:sp>
      <p:sp>
        <p:nvSpPr>
          <p:cNvPr id="4" name="Slide Number Placeholder 3"/>
          <p:cNvSpPr>
            <a:spLocks noGrp="1"/>
          </p:cNvSpPr>
          <p:nvPr>
            <p:ph type="sldNum" sz="quarter" idx="10"/>
          </p:nvPr>
        </p:nvSpPr>
        <p:spPr/>
        <p:txBody>
          <a:bodyPr/>
          <a:lstStyle/>
          <a:p>
            <a:fld id="{7C03E168-908D-4AA5-809F-491581D84E1A}" type="slidenum">
              <a:rPr lang="en-GB" smtClean="0"/>
              <a:pPr/>
              <a:t>25</a:t>
            </a:fld>
            <a:endParaRPr lang="de-DE" dirty="0"/>
          </a:p>
        </p:txBody>
      </p:sp>
    </p:spTree>
    <p:extLst>
      <p:ext uri="{BB962C8B-B14F-4D97-AF65-F5344CB8AC3E}">
        <p14:creationId xmlns:p14="http://schemas.microsoft.com/office/powerpoint/2010/main" val="625261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Stochastic</a:t>
            </a:r>
            <a:r>
              <a:rPr lang="en-GB" baseline="0" dirty="0" smtClean="0"/>
              <a:t> converges more quickly (less iterations)</a:t>
            </a:r>
          </a:p>
          <a:p>
            <a:r>
              <a:rPr lang="en-GB" baseline="0" dirty="0" smtClean="0"/>
              <a:t>Less likely to be overfit the data </a:t>
            </a:r>
            <a:r>
              <a:rPr lang="en-GB" baseline="0" dirty="0" smtClean="0">
                <a:sym typeface="Wingdings" panose="05000000000000000000" pitchFamily="2" charset="2"/>
              </a:rPr>
              <a:t> should make better out-of-sample predictions</a:t>
            </a:r>
          </a:p>
          <a:p>
            <a:r>
              <a:rPr lang="en-GB" baseline="0" dirty="0" smtClean="0">
                <a:sym typeface="Wingdings" panose="05000000000000000000" pitchFamily="2" charset="2"/>
              </a:rPr>
              <a:t>Removes some level of systematic</a:t>
            </a:r>
          </a:p>
          <a:p>
            <a:endParaRPr lang="en-GB" baseline="0" dirty="0" smtClean="0">
              <a:sym typeface="Wingdings" panose="05000000000000000000" pitchFamily="2" charset="2"/>
            </a:endParaRPr>
          </a:p>
          <a:p>
            <a:r>
              <a:rPr lang="en-GB" baseline="0" dirty="0" smtClean="0">
                <a:sym typeface="Wingdings" panose="05000000000000000000" pitchFamily="2" charset="2"/>
              </a:rPr>
              <a:t>Still performs batch-gradient descent  no variable selection like component-wise boosting!</a:t>
            </a:r>
            <a:endParaRPr lang="en-GB" baseline="0" dirty="0" smtClean="0"/>
          </a:p>
        </p:txBody>
      </p:sp>
      <p:sp>
        <p:nvSpPr>
          <p:cNvPr id="4" name="Slide Number Placeholder 3"/>
          <p:cNvSpPr>
            <a:spLocks noGrp="1"/>
          </p:cNvSpPr>
          <p:nvPr>
            <p:ph type="sldNum" sz="quarter" idx="10"/>
          </p:nvPr>
        </p:nvSpPr>
        <p:spPr/>
        <p:txBody>
          <a:bodyPr/>
          <a:lstStyle/>
          <a:p>
            <a:fld id="{7C03E168-908D-4AA5-809F-491581D84E1A}" type="slidenum">
              <a:rPr lang="en-GB" smtClean="0"/>
              <a:pPr/>
              <a:t>26</a:t>
            </a:fld>
            <a:endParaRPr lang="de-DE" dirty="0"/>
          </a:p>
        </p:txBody>
      </p:sp>
    </p:spTree>
    <p:extLst>
      <p:ext uri="{BB962C8B-B14F-4D97-AF65-F5344CB8AC3E}">
        <p14:creationId xmlns:p14="http://schemas.microsoft.com/office/powerpoint/2010/main" val="27762317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page">
    <p:spTree>
      <p:nvGrpSpPr>
        <p:cNvPr id="1" name=""/>
        <p:cNvGrpSpPr/>
        <p:nvPr/>
      </p:nvGrpSpPr>
      <p:grpSpPr>
        <a:xfrm>
          <a:off x="0" y="0"/>
          <a:ext cx="0" cy="0"/>
          <a:chOff x="0" y="0"/>
          <a:chExt cx="0" cy="0"/>
        </a:xfrm>
      </p:grpSpPr>
      <p:pic>
        <p:nvPicPr>
          <p:cNvPr id="3" name="Grafik 2"/>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 y="30831"/>
            <a:ext cx="9906001" cy="3084576"/>
          </a:xfrm>
          <a:prstGeom prst="rect">
            <a:avLst/>
          </a:prstGeom>
          <a:effectLst>
            <a:innerShdw blurRad="63500" dist="25400" dir="5400000">
              <a:prstClr val="black">
                <a:alpha val="50000"/>
              </a:prstClr>
            </a:innerShdw>
          </a:effectLst>
        </p:spPr>
      </p:pic>
      <p:sp>
        <p:nvSpPr>
          <p:cNvPr id="10" name="Rectangle 10"/>
          <p:cNvSpPr/>
          <p:nvPr userDrawn="1"/>
        </p:nvSpPr>
        <p:spPr>
          <a:xfrm>
            <a:off x="0" y="1"/>
            <a:ext cx="9906000" cy="9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7274" tIns="53637" rIns="107274" bIns="53637" rtlCol="0" anchor="ctr">
            <a:normAutofit fontScale="25000" lnSpcReduction="20000"/>
          </a:bodyPr>
          <a:lstStyle/>
          <a:p>
            <a:pPr algn="ctr"/>
            <a:endParaRPr lang="en-GB" sz="2100" noProof="0"/>
          </a:p>
        </p:txBody>
      </p:sp>
      <p:sp>
        <p:nvSpPr>
          <p:cNvPr id="11" name="Rectangle 10"/>
          <p:cNvSpPr>
            <a:spLocks noChangeAspect="1"/>
          </p:cNvSpPr>
          <p:nvPr userDrawn="1"/>
        </p:nvSpPr>
        <p:spPr>
          <a:xfrm>
            <a:off x="8464075" y="49607"/>
            <a:ext cx="1080000" cy="1079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16793" tIns="58396" rIns="116793" bIns="58396" rtlCol="0" anchor="ctr">
            <a:normAutofit/>
          </a:bodyPr>
          <a:lstStyle/>
          <a:p>
            <a:pPr algn="ctr"/>
            <a:endParaRPr lang="en-GB" sz="2100" noProof="0"/>
          </a:p>
        </p:txBody>
      </p:sp>
      <p:pic>
        <p:nvPicPr>
          <p:cNvPr id="2" name="Bild 1" descr="DEVnet_Logotype_white.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572982" y="520306"/>
            <a:ext cx="862191" cy="138592"/>
          </a:xfrm>
          <a:prstGeom prst="rect">
            <a:avLst/>
          </a:prstGeom>
        </p:spPr>
      </p:pic>
      <p:sp>
        <p:nvSpPr>
          <p:cNvPr id="5" name="Textplatzhalter 4"/>
          <p:cNvSpPr>
            <a:spLocks noGrp="1"/>
          </p:cNvSpPr>
          <p:nvPr>
            <p:ph type="body" sz="quarter" idx="12" hasCustomPrompt="1"/>
          </p:nvPr>
        </p:nvSpPr>
        <p:spPr>
          <a:xfrm>
            <a:off x="360002" y="3769360"/>
            <a:ext cx="9175115" cy="1056640"/>
          </a:xfrm>
          <a:prstGeom prst="rect">
            <a:avLst/>
          </a:prstGeom>
        </p:spPr>
        <p:txBody>
          <a:bodyPr vert="horz" lIns="0" rIns="0" anchor="b">
            <a:noAutofit/>
          </a:bodyPr>
          <a:lstStyle>
            <a:lvl1pPr marL="0" indent="0">
              <a:lnSpc>
                <a:spcPct val="110000"/>
              </a:lnSpc>
              <a:spcBef>
                <a:spcPts val="0"/>
              </a:spcBef>
              <a:buNone/>
              <a:defRPr sz="3300">
                <a:solidFill>
                  <a:schemeClr val="accent1"/>
                </a:solidFill>
                <a:latin typeface="Open Sans Light"/>
                <a:cs typeface="Open Sans Light"/>
              </a:defRPr>
            </a:lvl1pPr>
            <a:lvl2pPr marL="179398" indent="0">
              <a:spcBef>
                <a:spcPts val="0"/>
              </a:spcBef>
              <a:buNone/>
              <a:defRPr sz="3300">
                <a:solidFill>
                  <a:srgbClr val="0746AB"/>
                </a:solidFill>
                <a:latin typeface="Open Sans Light"/>
                <a:cs typeface="Open Sans Light"/>
              </a:defRPr>
            </a:lvl2pPr>
            <a:lvl3pPr marL="350855" indent="0">
              <a:spcBef>
                <a:spcPts val="0"/>
              </a:spcBef>
              <a:buNone/>
              <a:defRPr sz="3300">
                <a:solidFill>
                  <a:srgbClr val="0746AB"/>
                </a:solidFill>
                <a:latin typeface="Open Sans Light"/>
                <a:cs typeface="Open Sans Light"/>
              </a:defRPr>
            </a:lvl3pPr>
            <a:lvl4pPr marL="538189" indent="0">
              <a:spcBef>
                <a:spcPts val="0"/>
              </a:spcBef>
              <a:buNone/>
              <a:defRPr sz="3300">
                <a:solidFill>
                  <a:srgbClr val="0746AB"/>
                </a:solidFill>
                <a:latin typeface="Open Sans Light"/>
                <a:cs typeface="Open Sans Light"/>
              </a:defRPr>
            </a:lvl4pPr>
            <a:lvl5pPr marL="722349" indent="0">
              <a:spcBef>
                <a:spcPts val="0"/>
              </a:spcBef>
              <a:buNone/>
              <a:defRPr sz="3300">
                <a:solidFill>
                  <a:srgbClr val="0746AB"/>
                </a:solidFill>
                <a:latin typeface="Open Sans Light"/>
                <a:cs typeface="Open Sans Light"/>
              </a:defRPr>
            </a:lvl5pPr>
          </a:lstStyle>
          <a:p>
            <a:pPr lvl="0"/>
            <a:r>
              <a:rPr lang="en-GB" noProof="0" smtClean="0"/>
              <a:t>Title</a:t>
            </a:r>
          </a:p>
        </p:txBody>
      </p:sp>
      <p:sp>
        <p:nvSpPr>
          <p:cNvPr id="18" name="Textplatzhalter 17"/>
          <p:cNvSpPr>
            <a:spLocks noGrp="1"/>
          </p:cNvSpPr>
          <p:nvPr>
            <p:ph type="body" sz="quarter" idx="16" hasCustomPrompt="1"/>
          </p:nvPr>
        </p:nvSpPr>
        <p:spPr>
          <a:xfrm>
            <a:off x="360000" y="4836164"/>
            <a:ext cx="9174480" cy="782003"/>
          </a:xfrm>
          <a:prstGeom prst="rect">
            <a:avLst/>
          </a:prstGeom>
        </p:spPr>
        <p:txBody>
          <a:bodyPr vert="horz" lIns="0" rIns="0"/>
          <a:lstStyle>
            <a:lvl1pPr marL="0" indent="0">
              <a:lnSpc>
                <a:spcPct val="110000"/>
              </a:lnSpc>
              <a:spcBef>
                <a:spcPts val="0"/>
              </a:spcBef>
              <a:buNone/>
              <a:defRPr sz="1800">
                <a:solidFill>
                  <a:schemeClr val="tx2"/>
                </a:solidFill>
                <a:latin typeface="Open Sans Light"/>
                <a:cs typeface="Open Sans Light"/>
              </a:defRPr>
            </a:lvl1pPr>
            <a:lvl2pPr marL="355618" indent="-173046">
              <a:lnSpc>
                <a:spcPct val="110000"/>
              </a:lnSpc>
              <a:defRPr sz="1800">
                <a:solidFill>
                  <a:schemeClr val="tx2"/>
                </a:solidFill>
                <a:latin typeface="Open Sans Light"/>
                <a:cs typeface="Open Sans Light"/>
              </a:defRPr>
            </a:lvl2pPr>
            <a:lvl3pPr marL="538189" indent="-182573">
              <a:lnSpc>
                <a:spcPct val="110000"/>
              </a:lnSpc>
              <a:defRPr sz="1800">
                <a:solidFill>
                  <a:schemeClr val="tx2"/>
                </a:solidFill>
                <a:latin typeface="Open Sans Light"/>
                <a:cs typeface="Open Sans Light"/>
              </a:defRPr>
            </a:lvl3pPr>
            <a:lvl4pPr marL="720761" indent="-182573">
              <a:lnSpc>
                <a:spcPct val="110000"/>
              </a:lnSpc>
              <a:defRPr sz="1800">
                <a:solidFill>
                  <a:schemeClr val="tx2"/>
                </a:solidFill>
                <a:latin typeface="Open Sans Light"/>
                <a:cs typeface="Open Sans Light"/>
              </a:defRPr>
            </a:lvl4pPr>
            <a:lvl5pPr marL="893809" indent="-173046">
              <a:lnSpc>
                <a:spcPct val="110000"/>
              </a:lnSpc>
              <a:defRPr sz="1800">
                <a:solidFill>
                  <a:schemeClr val="tx2"/>
                </a:solidFill>
                <a:latin typeface="Open Sans Light"/>
                <a:cs typeface="Open Sans Light"/>
              </a:defRPr>
            </a:lvl5pPr>
          </a:lstStyle>
          <a:p>
            <a:pPr lvl="0"/>
            <a:r>
              <a:rPr lang="en-GB" noProof="0" smtClean="0"/>
              <a:t>Subtitle</a:t>
            </a:r>
          </a:p>
        </p:txBody>
      </p:sp>
      <p:sp>
        <p:nvSpPr>
          <p:cNvPr id="20" name="Textplatzhalter 19"/>
          <p:cNvSpPr>
            <a:spLocks noGrp="1"/>
          </p:cNvSpPr>
          <p:nvPr>
            <p:ph type="body" sz="quarter" idx="17" hasCustomPrompt="1"/>
          </p:nvPr>
        </p:nvSpPr>
        <p:spPr>
          <a:xfrm>
            <a:off x="360000" y="5872483"/>
            <a:ext cx="9174480" cy="599123"/>
          </a:xfrm>
          <a:prstGeom prst="rect">
            <a:avLst/>
          </a:prstGeom>
        </p:spPr>
        <p:txBody>
          <a:bodyPr vert="horz" lIns="0" rIns="0" anchor="b"/>
          <a:lstStyle>
            <a:lvl1pPr marL="0" indent="0">
              <a:lnSpc>
                <a:spcPct val="110000"/>
              </a:lnSpc>
              <a:spcBef>
                <a:spcPts val="0"/>
              </a:spcBef>
              <a:buNone/>
              <a:defRPr sz="1050">
                <a:solidFill>
                  <a:schemeClr val="tx2"/>
                </a:solidFill>
              </a:defRPr>
            </a:lvl1pPr>
            <a:lvl2pPr marL="182570" indent="0">
              <a:lnSpc>
                <a:spcPct val="110000"/>
              </a:lnSpc>
              <a:spcBef>
                <a:spcPts val="0"/>
              </a:spcBef>
              <a:buNone/>
              <a:defRPr sz="1050">
                <a:solidFill>
                  <a:schemeClr val="tx2"/>
                </a:solidFill>
              </a:defRPr>
            </a:lvl2pPr>
            <a:lvl3pPr marL="538189" indent="-182573">
              <a:lnSpc>
                <a:spcPct val="110000"/>
              </a:lnSpc>
              <a:spcBef>
                <a:spcPts val="0"/>
              </a:spcBef>
              <a:defRPr sz="1050">
                <a:solidFill>
                  <a:schemeClr val="tx2"/>
                </a:solidFill>
              </a:defRPr>
            </a:lvl3pPr>
            <a:lvl4pPr marL="720761" indent="-182573">
              <a:lnSpc>
                <a:spcPct val="110000"/>
              </a:lnSpc>
              <a:spcBef>
                <a:spcPts val="0"/>
              </a:spcBef>
              <a:defRPr sz="1050">
                <a:solidFill>
                  <a:schemeClr val="tx2"/>
                </a:solidFill>
              </a:defRPr>
            </a:lvl4pPr>
            <a:lvl5pPr marL="893809" indent="-173046">
              <a:lnSpc>
                <a:spcPct val="110000"/>
              </a:lnSpc>
              <a:spcBef>
                <a:spcPts val="0"/>
              </a:spcBef>
              <a:defRPr sz="1050">
                <a:solidFill>
                  <a:schemeClr val="tx2"/>
                </a:solidFill>
              </a:defRPr>
            </a:lvl5pPr>
          </a:lstStyle>
          <a:p>
            <a:pPr lvl="0"/>
            <a:r>
              <a:rPr lang="en-GB" noProof="0" smtClean="0"/>
              <a:t>City, Month Year</a:t>
            </a:r>
          </a:p>
        </p:txBody>
      </p:sp>
    </p:spTree>
    <p:extLst>
      <p:ext uri="{BB962C8B-B14F-4D97-AF65-F5344CB8AC3E}">
        <p14:creationId xmlns:p14="http://schemas.microsoft.com/office/powerpoint/2010/main" val="102179162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ffering">
    <p:spTree>
      <p:nvGrpSpPr>
        <p:cNvPr id="1" name=""/>
        <p:cNvGrpSpPr/>
        <p:nvPr/>
      </p:nvGrpSpPr>
      <p:grpSpPr>
        <a:xfrm>
          <a:off x="0" y="0"/>
          <a:ext cx="0" cy="0"/>
          <a:chOff x="0" y="0"/>
          <a:chExt cx="0" cy="0"/>
        </a:xfrm>
      </p:grpSpPr>
      <p:sp>
        <p:nvSpPr>
          <p:cNvPr id="11" name="Rectangle 10"/>
          <p:cNvSpPr>
            <a:spLocks/>
          </p:cNvSpPr>
          <p:nvPr userDrawn="1"/>
        </p:nvSpPr>
        <p:spPr>
          <a:xfrm>
            <a:off x="9114619" y="50805"/>
            <a:ext cx="431999" cy="431999"/>
          </a:xfrm>
          <a:prstGeom prst="rect">
            <a:avLst/>
          </a:prstGeom>
          <a:solidFill>
            <a:schemeClr val="accent1"/>
          </a:solidFill>
          <a:ln w="25400" cap="flat" cmpd="sng" algn="ctr">
            <a:noFill/>
            <a:prstDash val="solid"/>
          </a:ln>
          <a:effectLst/>
        </p:spPr>
        <p:txBody>
          <a:bodyPr lIns="107274" tIns="53637" rIns="107274" bIns="53637" rtlCol="0" anchor="ctr">
            <a:normAutofit/>
          </a:bodyPr>
          <a:lstStyle/>
          <a:p>
            <a:pPr marL="0" marR="0" lvl="0" indent="0" algn="ctr" defTabSz="1072788"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srgbClr val="FFFFFF"/>
              </a:solidFill>
              <a:effectLst/>
              <a:uLnTx/>
              <a:uFillTx/>
              <a:latin typeface="Open Sans"/>
              <a:ea typeface="+mn-ea"/>
              <a:cs typeface="+mn-cs"/>
            </a:endParaRPr>
          </a:p>
        </p:txBody>
      </p:sp>
      <p:sp>
        <p:nvSpPr>
          <p:cNvPr id="12" name="Rectangle 10"/>
          <p:cNvSpPr/>
          <p:nvPr userDrawn="1"/>
        </p:nvSpPr>
        <p:spPr>
          <a:xfrm>
            <a:off x="0" y="1"/>
            <a:ext cx="9906000" cy="96000"/>
          </a:xfrm>
          <a:prstGeom prst="rect">
            <a:avLst/>
          </a:prstGeom>
          <a:solidFill>
            <a:schemeClr val="accent1"/>
          </a:solidFill>
          <a:ln w="25400" cap="flat" cmpd="sng" algn="ctr">
            <a:noFill/>
            <a:prstDash val="solid"/>
          </a:ln>
          <a:effectLst/>
        </p:spPr>
        <p:txBody>
          <a:bodyPr lIns="107274" tIns="53637" rIns="107274" bIns="53637" rtlCol="0" anchor="ctr">
            <a:normAutofit fontScale="25000" lnSpcReduction="20000"/>
          </a:bodyPr>
          <a:lstStyle/>
          <a:p>
            <a:pPr marL="0" marR="0" lvl="0" indent="0" algn="ctr" defTabSz="1072788"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srgbClr val="FFFFFF"/>
              </a:solidFill>
              <a:effectLst/>
              <a:uLnTx/>
              <a:uFillTx/>
              <a:latin typeface="Open Sans"/>
              <a:ea typeface="+mn-ea"/>
              <a:cs typeface="+mn-cs"/>
            </a:endParaRPr>
          </a:p>
        </p:txBody>
      </p:sp>
      <p:sp>
        <p:nvSpPr>
          <p:cNvPr id="13" name="Foliennummernplatzhalter 1"/>
          <p:cNvSpPr txBox="1">
            <a:spLocks noChangeAspect="1"/>
          </p:cNvSpPr>
          <p:nvPr userDrawn="1"/>
        </p:nvSpPr>
        <p:spPr>
          <a:xfrm>
            <a:off x="9114617" y="50801"/>
            <a:ext cx="432000" cy="432000"/>
          </a:xfrm>
          <a:prstGeom prst="rect">
            <a:avLst/>
          </a:prstGeom>
        </p:spPr>
        <p:txBody>
          <a:bodyPr vert="horz" lIns="107274" tIns="53637" rIns="107274" bIns="53637" rtlCol="0" anchor="ctr">
            <a:normAutofit/>
          </a:bodyPr>
          <a:lstStyle>
            <a:defPPr>
              <a:defRPr lang="en-US"/>
            </a:defPPr>
            <a:lvl1pPr marL="0" algn="ct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82B20F-2693-4F3C-9A93-16DE92CB58EE}" type="slidenum">
              <a:rPr lang="en-GB" sz="800" smtClean="0">
                <a:solidFill>
                  <a:srgbClr val="FFFFFF"/>
                </a:solidFill>
                <a:latin typeface="Open Sans"/>
              </a:rPr>
              <a:pPr/>
              <a:t>‹#›</a:t>
            </a:fld>
            <a:endParaRPr lang="en-GB" sz="800" dirty="0">
              <a:solidFill>
                <a:srgbClr val="FFFFFF"/>
              </a:solidFill>
              <a:latin typeface="Open Sans"/>
            </a:endParaRPr>
          </a:p>
        </p:txBody>
      </p:sp>
      <p:sp>
        <p:nvSpPr>
          <p:cNvPr id="14" name="Richtungspfeil 13"/>
          <p:cNvSpPr/>
          <p:nvPr userDrawn="1"/>
        </p:nvSpPr>
        <p:spPr>
          <a:xfrm rot="5400000">
            <a:off x="3611122" y="-1456661"/>
            <a:ext cx="2683757" cy="9183075"/>
          </a:xfrm>
          <a:prstGeom prst="homePlate">
            <a:avLst>
              <a:gd name="adj" fmla="val 99255"/>
            </a:avLst>
          </a:prstGeom>
          <a:gradFill flip="none" rotWithShape="1">
            <a:gsLst>
              <a:gs pos="100000">
                <a:schemeClr val="bg1">
                  <a:lumMod val="95000"/>
                </a:schemeClr>
              </a:gs>
              <a:gs pos="0">
                <a:schemeClr val="bg2">
                  <a:lumMod val="40000"/>
                  <a:lumOff val="60000"/>
                </a:schemeClr>
              </a:gs>
            </a:gsLst>
            <a:lin ang="10800000" scaled="0"/>
            <a:tileRect/>
          </a:gradFill>
          <a:ln w="3175" cap="flat" cmpd="sng" algn="ctr">
            <a:noFill/>
            <a:prstDash val="solid"/>
          </a:ln>
          <a:effectLst/>
        </p:spPr>
        <p:txBody>
          <a:bodyPr lIns="83903" tIns="41951" rIns="83903" bIns="41951" rtlCol="0" anchor="ctr"/>
          <a:lstStyle/>
          <a:p>
            <a:pPr lvl="0" fontAlgn="auto">
              <a:lnSpc>
                <a:spcPct val="100000"/>
              </a:lnSpc>
              <a:spcBef>
                <a:spcPts val="0"/>
              </a:spcBef>
              <a:spcAft>
                <a:spcPts val="0"/>
              </a:spcAft>
            </a:pPr>
            <a:endParaRPr lang="en-GB" sz="1050" kern="0" spc="18" noProof="0" dirty="0">
              <a:solidFill>
                <a:srgbClr val="B2B2B2">
                  <a:lumMod val="50000"/>
                </a:srgbClr>
              </a:solidFill>
              <a:latin typeface="Open Sans"/>
              <a:cs typeface="Open Sans"/>
            </a:endParaRPr>
          </a:p>
        </p:txBody>
      </p:sp>
      <p:sp>
        <p:nvSpPr>
          <p:cNvPr id="3" name="Content Placeholder 2"/>
          <p:cNvSpPr>
            <a:spLocks noGrp="1"/>
          </p:cNvSpPr>
          <p:nvPr>
            <p:ph idx="19" hasCustomPrompt="1"/>
          </p:nvPr>
        </p:nvSpPr>
        <p:spPr>
          <a:xfrm>
            <a:off x="363000" y="1385318"/>
            <a:ext cx="4500000" cy="391996"/>
          </a:xfrm>
          <a:prstGeom prst="rect">
            <a:avLst/>
          </a:prstGeom>
          <a:solidFill>
            <a:schemeClr val="bg2">
              <a:alpha val="80000"/>
            </a:schemeClr>
          </a:solidFill>
        </p:spPr>
        <p:txBody>
          <a:bodyPr vert="horz" lIns="107274" tIns="53637" rIns="107274" bIns="53637" anchor="ctr"/>
          <a:lstStyle>
            <a:lvl1pPr marL="0" indent="0">
              <a:lnSpc>
                <a:spcPct val="100000"/>
              </a:lnSpc>
              <a:spcBef>
                <a:spcPts val="0"/>
              </a:spcBef>
              <a:spcAft>
                <a:spcPts val="0"/>
              </a:spcAft>
              <a:buFont typeface="Arial"/>
              <a:buNone/>
              <a:defRPr lang="en-US" sz="1050" noProof="0" dirty="0" smtClean="0">
                <a:solidFill>
                  <a:srgbClr val="FFFFFF"/>
                </a:solidFill>
                <a:latin typeface="Open Sans"/>
                <a:cs typeface="Open Sans"/>
              </a:defRPr>
            </a:lvl1pPr>
            <a:lvl2pPr marL="417195" indent="-203010">
              <a:lnSpc>
                <a:spcPct val="110000"/>
              </a:lnSpc>
              <a:spcBef>
                <a:spcPts val="0"/>
              </a:spcBef>
              <a:spcAft>
                <a:spcPts val="352"/>
              </a:spcAft>
              <a:buFont typeface="Symbol" charset="2"/>
              <a:buChar char="-"/>
              <a:defRPr lang="de-DE" sz="1200" dirty="0" smtClean="0">
                <a:solidFill>
                  <a:srgbClr val="FFFFFF"/>
                </a:solidFill>
              </a:defRPr>
            </a:lvl2pPr>
            <a:lvl3pPr marL="631382" indent="-214186">
              <a:lnSpc>
                <a:spcPct val="110000"/>
              </a:lnSpc>
              <a:spcBef>
                <a:spcPts val="0"/>
              </a:spcBef>
              <a:spcAft>
                <a:spcPts val="352"/>
              </a:spcAft>
              <a:buFont typeface="Symbol" charset="2"/>
              <a:buChar char="-"/>
              <a:defRPr lang="de-DE" sz="1200" dirty="0" smtClean="0">
                <a:solidFill>
                  <a:srgbClr val="FFFFFF"/>
                </a:solidFill>
              </a:defRPr>
            </a:lvl3pPr>
            <a:lvl4pPr marL="845566" indent="-214186">
              <a:lnSpc>
                <a:spcPct val="110000"/>
              </a:lnSpc>
              <a:spcBef>
                <a:spcPts val="0"/>
              </a:spcBef>
              <a:spcAft>
                <a:spcPts val="352"/>
              </a:spcAft>
              <a:buFont typeface="Symbol" charset="2"/>
              <a:buChar char="-"/>
              <a:defRPr lang="de-DE" sz="1200" dirty="0" smtClean="0">
                <a:solidFill>
                  <a:srgbClr val="FFFFFF"/>
                </a:solidFill>
              </a:defRPr>
            </a:lvl4pPr>
            <a:lvl5pPr marL="1048578" indent="-203010">
              <a:lnSpc>
                <a:spcPct val="110000"/>
              </a:lnSpc>
              <a:spcBef>
                <a:spcPts val="0"/>
              </a:spcBef>
              <a:spcAft>
                <a:spcPts val="352"/>
              </a:spcAft>
              <a:buFont typeface="Symbol" charset="2"/>
              <a:buChar char="-"/>
              <a:defRPr lang="de-DE" sz="1200" dirty="0" smtClean="0">
                <a:solidFill>
                  <a:srgbClr val="FFFFFF"/>
                </a:solidFill>
              </a:defRPr>
            </a:lvl5pPr>
          </a:lstStyle>
          <a:p>
            <a:pPr lvl="0"/>
            <a:r>
              <a:rPr lang="en-GB" noProof="0" dirty="0" smtClean="0"/>
              <a:t>Click to edit text</a:t>
            </a:r>
          </a:p>
        </p:txBody>
      </p:sp>
      <p:sp>
        <p:nvSpPr>
          <p:cNvPr id="4" name="Content Placeholder 2"/>
          <p:cNvSpPr>
            <a:spLocks noGrp="1"/>
          </p:cNvSpPr>
          <p:nvPr>
            <p:ph idx="20" hasCustomPrompt="1"/>
          </p:nvPr>
        </p:nvSpPr>
        <p:spPr>
          <a:xfrm>
            <a:off x="5043000" y="1385318"/>
            <a:ext cx="4500000" cy="391996"/>
          </a:xfrm>
          <a:prstGeom prst="rect">
            <a:avLst/>
          </a:prstGeom>
          <a:solidFill>
            <a:schemeClr val="bg2">
              <a:alpha val="80000"/>
            </a:schemeClr>
          </a:solidFill>
        </p:spPr>
        <p:txBody>
          <a:bodyPr vert="horz" lIns="107274" tIns="53637" rIns="107274" bIns="53637" anchor="ctr"/>
          <a:lstStyle>
            <a:lvl1pPr marL="0" indent="0">
              <a:lnSpc>
                <a:spcPct val="100000"/>
              </a:lnSpc>
              <a:spcBef>
                <a:spcPts val="0"/>
              </a:spcBef>
              <a:spcAft>
                <a:spcPts val="0"/>
              </a:spcAft>
              <a:buFont typeface="Arial"/>
              <a:buNone/>
              <a:defRPr lang="de-DE" sz="1050" dirty="0" smtClean="0">
                <a:solidFill>
                  <a:srgbClr val="FFFFFF"/>
                </a:solidFill>
                <a:latin typeface="Open Sans"/>
                <a:cs typeface="Open Sans"/>
              </a:defRPr>
            </a:lvl1pPr>
            <a:lvl2pPr marL="417195" indent="-203010">
              <a:lnSpc>
                <a:spcPct val="110000"/>
              </a:lnSpc>
              <a:spcBef>
                <a:spcPts val="0"/>
              </a:spcBef>
              <a:spcAft>
                <a:spcPts val="352"/>
              </a:spcAft>
              <a:buFont typeface="Symbol" charset="2"/>
              <a:buChar char="-"/>
              <a:defRPr lang="de-DE" sz="1200" dirty="0" smtClean="0">
                <a:solidFill>
                  <a:srgbClr val="FFFFFF"/>
                </a:solidFill>
              </a:defRPr>
            </a:lvl2pPr>
            <a:lvl3pPr marL="631382" indent="-214186">
              <a:lnSpc>
                <a:spcPct val="110000"/>
              </a:lnSpc>
              <a:spcBef>
                <a:spcPts val="0"/>
              </a:spcBef>
              <a:spcAft>
                <a:spcPts val="352"/>
              </a:spcAft>
              <a:buFont typeface="Symbol" charset="2"/>
              <a:buChar char="-"/>
              <a:defRPr lang="de-DE" sz="1200" dirty="0" smtClean="0">
                <a:solidFill>
                  <a:srgbClr val="FFFFFF"/>
                </a:solidFill>
              </a:defRPr>
            </a:lvl3pPr>
            <a:lvl4pPr marL="845566" indent="-214186">
              <a:lnSpc>
                <a:spcPct val="110000"/>
              </a:lnSpc>
              <a:spcBef>
                <a:spcPts val="0"/>
              </a:spcBef>
              <a:spcAft>
                <a:spcPts val="352"/>
              </a:spcAft>
              <a:buFont typeface="Symbol" charset="2"/>
              <a:buChar char="-"/>
              <a:defRPr lang="de-DE" sz="1200" dirty="0" smtClean="0">
                <a:solidFill>
                  <a:srgbClr val="FFFFFF"/>
                </a:solidFill>
              </a:defRPr>
            </a:lvl4pPr>
            <a:lvl5pPr marL="1048578" indent="-203010">
              <a:lnSpc>
                <a:spcPct val="110000"/>
              </a:lnSpc>
              <a:spcBef>
                <a:spcPts val="0"/>
              </a:spcBef>
              <a:spcAft>
                <a:spcPts val="352"/>
              </a:spcAft>
              <a:buFont typeface="Symbol" charset="2"/>
              <a:buChar char="-"/>
              <a:defRPr lang="de-DE" sz="1200" dirty="0">
                <a:solidFill>
                  <a:srgbClr val="FFFFFF"/>
                </a:solidFill>
              </a:defRPr>
            </a:lvl5pPr>
          </a:lstStyle>
          <a:p>
            <a:pPr lvl="0"/>
            <a:r>
              <a:rPr lang="en-GB" noProof="0" dirty="0" smtClean="0"/>
              <a:t>Click to edit text</a:t>
            </a:r>
          </a:p>
        </p:txBody>
      </p:sp>
      <p:sp>
        <p:nvSpPr>
          <p:cNvPr id="6" name="Content Placeholder 2"/>
          <p:cNvSpPr>
            <a:spLocks noGrp="1"/>
          </p:cNvSpPr>
          <p:nvPr>
            <p:ph idx="22" hasCustomPrompt="1"/>
          </p:nvPr>
        </p:nvSpPr>
        <p:spPr>
          <a:xfrm>
            <a:off x="363000" y="4925354"/>
            <a:ext cx="9180000" cy="1565495"/>
          </a:xfrm>
          <a:prstGeom prst="rect">
            <a:avLst/>
          </a:prstGeom>
          <a:ln>
            <a:solidFill>
              <a:srgbClr val="D9D9D9"/>
            </a:solidFill>
          </a:ln>
        </p:spPr>
        <p:txBody>
          <a:bodyPr vert="horz" lIns="107274" tIns="53637" rIns="107274" bIns="53637"/>
          <a:lstStyle>
            <a:lvl1pPr marL="182573" marR="0" indent="-182573" algn="l" defTabSz="1072788" rtl="0" eaLnBrk="1" fontAlgn="auto" latinLnBrk="0" hangingPunct="1">
              <a:lnSpc>
                <a:spcPct val="100000"/>
              </a:lnSpc>
              <a:spcBef>
                <a:spcPct val="20000"/>
              </a:spcBef>
              <a:spcAft>
                <a:spcPts val="0"/>
              </a:spcAft>
              <a:buClrTx/>
              <a:buSzTx/>
              <a:buFont typeface="Arial" panose="020B0604020202020204" pitchFamily="34" charset="0"/>
              <a:buChar char="•"/>
              <a:tabLst/>
              <a:defRPr lang="en-US" sz="1050" noProof="0" dirty="0" smtClean="0">
                <a:solidFill>
                  <a:schemeClr val="tx2"/>
                </a:solidFill>
                <a:latin typeface="Open Sans"/>
                <a:cs typeface="Open Sans"/>
              </a:defRPr>
            </a:lvl1pPr>
            <a:lvl2pPr marL="355618" marR="0" indent="-173046" algn="l" defTabSz="1072788" rtl="0" eaLnBrk="1" fontAlgn="auto" latinLnBrk="0" hangingPunct="1">
              <a:lnSpc>
                <a:spcPct val="100000"/>
              </a:lnSpc>
              <a:spcBef>
                <a:spcPct val="20000"/>
              </a:spcBef>
              <a:spcAft>
                <a:spcPts val="0"/>
              </a:spcAft>
              <a:buClrTx/>
              <a:buSzTx/>
              <a:buFont typeface="Arial" panose="020B0604020202020204" pitchFamily="34" charset="0"/>
              <a:buChar char="–"/>
              <a:tabLst/>
              <a:defRPr lang="de-DE" sz="1050" dirty="0" smtClean="0">
                <a:solidFill>
                  <a:schemeClr val="tx2"/>
                </a:solidFill>
                <a:latin typeface="Open Sans"/>
                <a:cs typeface="Open Sans"/>
              </a:defRPr>
            </a:lvl2pPr>
            <a:lvl3pPr marL="538189" marR="0" indent="-182573" algn="l" defTabSz="1072788" rtl="0" eaLnBrk="1" fontAlgn="auto" latinLnBrk="0" hangingPunct="1">
              <a:lnSpc>
                <a:spcPct val="100000"/>
              </a:lnSpc>
              <a:spcBef>
                <a:spcPct val="20000"/>
              </a:spcBef>
              <a:spcAft>
                <a:spcPts val="0"/>
              </a:spcAft>
              <a:buClrTx/>
              <a:buSzTx/>
              <a:buFont typeface="Arial" panose="020B0604020202020204" pitchFamily="34" charset="0"/>
              <a:buChar char="•"/>
              <a:tabLst/>
              <a:defRPr lang="de-DE" sz="1050" dirty="0" smtClean="0">
                <a:solidFill>
                  <a:schemeClr val="tx2"/>
                </a:solidFill>
                <a:latin typeface="Open Sans"/>
                <a:cs typeface="Open Sans"/>
              </a:defRPr>
            </a:lvl3pPr>
            <a:lvl4pPr marL="720761" marR="0" indent="-182573" algn="l" defTabSz="1072788" rtl="0" eaLnBrk="1" fontAlgn="auto" latinLnBrk="0" hangingPunct="1">
              <a:lnSpc>
                <a:spcPct val="100000"/>
              </a:lnSpc>
              <a:spcBef>
                <a:spcPct val="20000"/>
              </a:spcBef>
              <a:spcAft>
                <a:spcPts val="0"/>
              </a:spcAft>
              <a:buClrTx/>
              <a:buSzTx/>
              <a:buFont typeface="Arial" panose="020B0604020202020204" pitchFamily="34" charset="0"/>
              <a:buChar char="–"/>
              <a:tabLst/>
              <a:defRPr lang="de-DE" sz="1050" dirty="0" smtClean="0">
                <a:solidFill>
                  <a:schemeClr val="tx2"/>
                </a:solidFill>
                <a:latin typeface="Open Sans"/>
                <a:cs typeface="Open Sans"/>
              </a:defRPr>
            </a:lvl4pPr>
            <a:lvl5pPr marL="893809" marR="0" indent="-173046" algn="l" defTabSz="1072788" rtl="0" eaLnBrk="1" fontAlgn="auto" latinLnBrk="0" hangingPunct="1">
              <a:lnSpc>
                <a:spcPct val="100000"/>
              </a:lnSpc>
              <a:spcBef>
                <a:spcPct val="20000"/>
              </a:spcBef>
              <a:spcAft>
                <a:spcPts val="0"/>
              </a:spcAft>
              <a:buClrTx/>
              <a:buSzTx/>
              <a:buFont typeface="Arial" panose="020B0604020202020204" pitchFamily="34" charset="0"/>
              <a:buChar char="»"/>
              <a:tabLst/>
              <a:defRPr lang="de-DE" sz="1050" dirty="0" smtClean="0">
                <a:solidFill>
                  <a:schemeClr val="tx2"/>
                </a:solidFill>
                <a:latin typeface="Open Sans"/>
                <a:cs typeface="Open Sans"/>
              </a:defRPr>
            </a:lvl5pPr>
          </a:lstStyle>
          <a:p>
            <a:pPr marL="182573" marR="0" lvl="0" indent="-182573" algn="l" defTabSz="1072788"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1050" b="0" i="0" u="none" strike="noStrike" kern="1200" cap="none" spc="0" normalizeH="0" baseline="0" noProof="0" dirty="0" smtClean="0">
                <a:ln>
                  <a:noFill/>
                </a:ln>
                <a:solidFill>
                  <a:srgbClr val="555555"/>
                </a:solidFill>
                <a:effectLst/>
                <a:uLnTx/>
                <a:uFillTx/>
                <a:latin typeface="Open Sans"/>
                <a:ea typeface="+mn-ea"/>
                <a:cs typeface="+mn-cs"/>
              </a:rPr>
              <a:t>Click to edit text</a:t>
            </a:r>
          </a:p>
          <a:p>
            <a:pPr marL="355618" marR="0" lvl="1" indent="-173046" algn="l" defTabSz="1072788"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1050" b="0" i="0" u="none" strike="noStrike" kern="1200" cap="none" spc="0" normalizeH="0" baseline="0" noProof="0" dirty="0" smtClean="0">
                <a:ln>
                  <a:noFill/>
                </a:ln>
                <a:solidFill>
                  <a:srgbClr val="555555"/>
                </a:solidFill>
                <a:effectLst/>
                <a:uLnTx/>
                <a:uFillTx/>
                <a:latin typeface="Open Sans"/>
                <a:ea typeface="+mn-ea"/>
                <a:cs typeface="+mn-cs"/>
              </a:rPr>
              <a:t>Second level</a:t>
            </a:r>
          </a:p>
          <a:p>
            <a:pPr marL="538189" marR="0" lvl="2" indent="-182573" algn="l" defTabSz="1072788"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1050" b="0" i="0" u="none" strike="noStrike" kern="1200" cap="none" spc="0" normalizeH="0" baseline="0" noProof="0" dirty="0" smtClean="0">
                <a:ln>
                  <a:noFill/>
                </a:ln>
                <a:solidFill>
                  <a:srgbClr val="555555"/>
                </a:solidFill>
                <a:effectLst/>
                <a:uLnTx/>
                <a:uFillTx/>
                <a:latin typeface="Open Sans"/>
                <a:ea typeface="+mn-ea"/>
                <a:cs typeface="+mn-cs"/>
              </a:rPr>
              <a:t>Third level</a:t>
            </a:r>
          </a:p>
          <a:p>
            <a:pPr marL="720761" marR="0" lvl="3" indent="-182573" algn="l" defTabSz="1072788"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1050" b="0" i="0" u="none" strike="noStrike" kern="1200" cap="none" spc="0" normalizeH="0" baseline="0" noProof="0" dirty="0" smtClean="0">
                <a:ln>
                  <a:noFill/>
                </a:ln>
                <a:solidFill>
                  <a:srgbClr val="555555"/>
                </a:solidFill>
                <a:effectLst/>
                <a:uLnTx/>
                <a:uFillTx/>
                <a:latin typeface="Open Sans"/>
                <a:ea typeface="+mn-ea"/>
                <a:cs typeface="+mn-cs"/>
              </a:rPr>
              <a:t>Fourth level</a:t>
            </a:r>
          </a:p>
          <a:p>
            <a:pPr marL="893809" marR="0" lvl="4" indent="-173046" algn="l" defTabSz="1072788"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1050" b="0" i="0" u="none" strike="noStrike" kern="1200" cap="none" spc="0" normalizeH="0" baseline="0" noProof="0" dirty="0" smtClean="0">
                <a:ln>
                  <a:noFill/>
                </a:ln>
                <a:solidFill>
                  <a:srgbClr val="555555"/>
                </a:solidFill>
                <a:effectLst/>
                <a:uLnTx/>
                <a:uFillTx/>
                <a:latin typeface="Open Sans"/>
                <a:ea typeface="+mn-ea"/>
                <a:cs typeface="+mn-cs"/>
              </a:rPr>
              <a:t>Fifth level</a:t>
            </a:r>
            <a:endParaRPr kumimoji="0" lang="en-GB" sz="1050" b="0" i="0" u="none" strike="noStrike" kern="1200" cap="none" spc="0" normalizeH="0" baseline="0" noProof="0" dirty="0">
              <a:ln>
                <a:noFill/>
              </a:ln>
              <a:solidFill>
                <a:srgbClr val="555555"/>
              </a:solidFill>
              <a:effectLst/>
              <a:uLnTx/>
              <a:uFillTx/>
              <a:latin typeface="Open Sans"/>
              <a:ea typeface="+mn-ea"/>
              <a:cs typeface="+mn-cs"/>
            </a:endParaRPr>
          </a:p>
        </p:txBody>
      </p:sp>
      <p:sp>
        <p:nvSpPr>
          <p:cNvPr id="7" name="Content Placeholder 2"/>
          <p:cNvSpPr>
            <a:spLocks noGrp="1"/>
          </p:cNvSpPr>
          <p:nvPr>
            <p:ph idx="23" hasCustomPrompt="1"/>
          </p:nvPr>
        </p:nvSpPr>
        <p:spPr>
          <a:xfrm>
            <a:off x="363000" y="1792358"/>
            <a:ext cx="4500000" cy="2483314"/>
          </a:xfrm>
          <a:prstGeom prst="rect">
            <a:avLst/>
          </a:prstGeom>
          <a:ln>
            <a:solidFill>
              <a:srgbClr val="D9D9D9"/>
            </a:solidFill>
          </a:ln>
        </p:spPr>
        <p:txBody>
          <a:bodyPr vert="horz" lIns="107274" tIns="53637" rIns="107274" bIns="53637"/>
          <a:lstStyle>
            <a:lvl1pPr marL="182573" marR="0" indent="-182573" algn="l" defTabSz="1072788" rtl="0" eaLnBrk="1" fontAlgn="auto" latinLnBrk="0" hangingPunct="1">
              <a:lnSpc>
                <a:spcPct val="100000"/>
              </a:lnSpc>
              <a:spcBef>
                <a:spcPct val="20000"/>
              </a:spcBef>
              <a:spcAft>
                <a:spcPts val="0"/>
              </a:spcAft>
              <a:buClrTx/>
              <a:buSzTx/>
              <a:buFont typeface="Arial" panose="020B0604020202020204" pitchFamily="34" charset="0"/>
              <a:buChar char="•"/>
              <a:tabLst/>
              <a:defRPr lang="en-US" sz="1050" noProof="0" dirty="0" smtClean="0">
                <a:solidFill>
                  <a:schemeClr val="tx2"/>
                </a:solidFill>
                <a:latin typeface="Open Sans"/>
                <a:cs typeface="Open Sans"/>
              </a:defRPr>
            </a:lvl1pPr>
            <a:lvl2pPr marL="355618" marR="0" indent="-173046" algn="l" defTabSz="1072788" rtl="0" eaLnBrk="1" fontAlgn="auto" latinLnBrk="0" hangingPunct="1">
              <a:lnSpc>
                <a:spcPct val="100000"/>
              </a:lnSpc>
              <a:spcBef>
                <a:spcPct val="20000"/>
              </a:spcBef>
              <a:spcAft>
                <a:spcPts val="0"/>
              </a:spcAft>
              <a:buClrTx/>
              <a:buSzTx/>
              <a:buFont typeface="Arial" panose="020B0604020202020204" pitchFamily="34" charset="0"/>
              <a:buChar char="–"/>
              <a:tabLst/>
              <a:defRPr lang="de-DE" sz="1050" dirty="0" smtClean="0">
                <a:solidFill>
                  <a:schemeClr val="tx2"/>
                </a:solidFill>
                <a:latin typeface="Open Sans"/>
                <a:cs typeface="Open Sans"/>
              </a:defRPr>
            </a:lvl2pPr>
            <a:lvl3pPr marL="538189" marR="0" indent="-182573" algn="l" defTabSz="1072788" rtl="0" eaLnBrk="1" fontAlgn="auto" latinLnBrk="0" hangingPunct="1">
              <a:lnSpc>
                <a:spcPct val="100000"/>
              </a:lnSpc>
              <a:spcBef>
                <a:spcPct val="20000"/>
              </a:spcBef>
              <a:spcAft>
                <a:spcPts val="0"/>
              </a:spcAft>
              <a:buClrTx/>
              <a:buSzTx/>
              <a:buFont typeface="Arial" panose="020B0604020202020204" pitchFamily="34" charset="0"/>
              <a:buChar char="•"/>
              <a:tabLst/>
              <a:defRPr lang="de-DE" sz="1050" dirty="0" smtClean="0">
                <a:solidFill>
                  <a:schemeClr val="tx2"/>
                </a:solidFill>
                <a:latin typeface="Open Sans"/>
                <a:cs typeface="Open Sans"/>
              </a:defRPr>
            </a:lvl3pPr>
            <a:lvl4pPr marL="720761" marR="0" indent="-182573" algn="l" defTabSz="1072788" rtl="0" eaLnBrk="1" fontAlgn="auto" latinLnBrk="0" hangingPunct="1">
              <a:lnSpc>
                <a:spcPct val="100000"/>
              </a:lnSpc>
              <a:spcBef>
                <a:spcPct val="20000"/>
              </a:spcBef>
              <a:spcAft>
                <a:spcPts val="0"/>
              </a:spcAft>
              <a:buClrTx/>
              <a:buSzTx/>
              <a:buFont typeface="Arial" panose="020B0604020202020204" pitchFamily="34" charset="0"/>
              <a:buChar char="–"/>
              <a:tabLst/>
              <a:defRPr lang="de-DE" sz="1050" dirty="0" smtClean="0">
                <a:solidFill>
                  <a:schemeClr val="tx2"/>
                </a:solidFill>
                <a:latin typeface="Open Sans"/>
                <a:cs typeface="Open Sans"/>
              </a:defRPr>
            </a:lvl4pPr>
            <a:lvl5pPr marL="893809" marR="0" indent="-173046" algn="l" defTabSz="1072788" rtl="0" eaLnBrk="1" fontAlgn="auto" latinLnBrk="0" hangingPunct="1">
              <a:lnSpc>
                <a:spcPct val="100000"/>
              </a:lnSpc>
              <a:spcBef>
                <a:spcPct val="20000"/>
              </a:spcBef>
              <a:spcAft>
                <a:spcPts val="0"/>
              </a:spcAft>
              <a:buClrTx/>
              <a:buSzTx/>
              <a:buFont typeface="Arial" panose="020B0604020202020204" pitchFamily="34" charset="0"/>
              <a:buChar char="»"/>
              <a:tabLst/>
              <a:defRPr lang="de-DE" sz="1050" dirty="0" smtClean="0">
                <a:solidFill>
                  <a:schemeClr val="tx2"/>
                </a:solidFill>
                <a:latin typeface="Open Sans"/>
                <a:cs typeface="Open Sans"/>
              </a:defRPr>
            </a:lvl5pPr>
          </a:lstStyle>
          <a:p>
            <a:pPr marL="182573" marR="0" lvl="0" indent="-182573" algn="l" defTabSz="1072788"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1050" b="0" i="0" u="none" strike="noStrike" kern="1200" cap="none" spc="0" normalizeH="0" baseline="0" noProof="0" dirty="0" smtClean="0">
                <a:ln>
                  <a:noFill/>
                </a:ln>
                <a:solidFill>
                  <a:srgbClr val="555555"/>
                </a:solidFill>
                <a:effectLst/>
                <a:uLnTx/>
                <a:uFillTx/>
                <a:latin typeface="Open Sans"/>
                <a:ea typeface="+mn-ea"/>
                <a:cs typeface="+mn-cs"/>
              </a:rPr>
              <a:t>Click to edit text</a:t>
            </a:r>
          </a:p>
          <a:p>
            <a:pPr marL="355618" marR="0" lvl="1" indent="-173046" algn="l" defTabSz="1072788"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1050" b="0" i="0" u="none" strike="noStrike" kern="1200" cap="none" spc="0" normalizeH="0" baseline="0" noProof="0" dirty="0" smtClean="0">
                <a:ln>
                  <a:noFill/>
                </a:ln>
                <a:solidFill>
                  <a:srgbClr val="555555"/>
                </a:solidFill>
                <a:effectLst/>
                <a:uLnTx/>
                <a:uFillTx/>
                <a:latin typeface="Open Sans"/>
                <a:ea typeface="+mn-ea"/>
                <a:cs typeface="+mn-cs"/>
              </a:rPr>
              <a:t>Second level</a:t>
            </a:r>
          </a:p>
          <a:p>
            <a:pPr marL="538189" marR="0" lvl="2" indent="-182573" algn="l" defTabSz="1072788"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1050" b="0" i="0" u="none" strike="noStrike" kern="1200" cap="none" spc="0" normalizeH="0" baseline="0" noProof="0" dirty="0" smtClean="0">
                <a:ln>
                  <a:noFill/>
                </a:ln>
                <a:solidFill>
                  <a:srgbClr val="555555"/>
                </a:solidFill>
                <a:effectLst/>
                <a:uLnTx/>
                <a:uFillTx/>
                <a:latin typeface="Open Sans"/>
                <a:ea typeface="+mn-ea"/>
                <a:cs typeface="+mn-cs"/>
              </a:rPr>
              <a:t>Third level</a:t>
            </a:r>
          </a:p>
          <a:p>
            <a:pPr marL="720761" marR="0" lvl="3" indent="-182573" algn="l" defTabSz="1072788"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1050" b="0" i="0" u="none" strike="noStrike" kern="1200" cap="none" spc="0" normalizeH="0" baseline="0" noProof="0" dirty="0" smtClean="0">
                <a:ln>
                  <a:noFill/>
                </a:ln>
                <a:solidFill>
                  <a:srgbClr val="555555"/>
                </a:solidFill>
                <a:effectLst/>
                <a:uLnTx/>
                <a:uFillTx/>
                <a:latin typeface="Open Sans"/>
                <a:ea typeface="+mn-ea"/>
                <a:cs typeface="+mn-cs"/>
              </a:rPr>
              <a:t>Fourth level</a:t>
            </a:r>
          </a:p>
          <a:p>
            <a:pPr marL="893809" marR="0" lvl="4" indent="-173046" algn="l" defTabSz="1072788"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1050" b="0" i="0" u="none" strike="noStrike" kern="1200" cap="none" spc="0" normalizeH="0" baseline="0" noProof="0" dirty="0" smtClean="0">
                <a:ln>
                  <a:noFill/>
                </a:ln>
                <a:solidFill>
                  <a:srgbClr val="555555"/>
                </a:solidFill>
                <a:effectLst/>
                <a:uLnTx/>
                <a:uFillTx/>
                <a:latin typeface="Open Sans"/>
                <a:ea typeface="+mn-ea"/>
                <a:cs typeface="+mn-cs"/>
              </a:rPr>
              <a:t>Fifth level</a:t>
            </a:r>
            <a:endParaRPr kumimoji="0" lang="en-GB" sz="1050" b="0" i="0" u="none" strike="noStrike" kern="1200" cap="none" spc="0" normalizeH="0" baseline="0" noProof="0" dirty="0">
              <a:ln>
                <a:noFill/>
              </a:ln>
              <a:solidFill>
                <a:srgbClr val="555555"/>
              </a:solidFill>
              <a:effectLst/>
              <a:uLnTx/>
              <a:uFillTx/>
              <a:latin typeface="Open Sans"/>
              <a:ea typeface="+mn-ea"/>
              <a:cs typeface="+mn-cs"/>
            </a:endParaRPr>
          </a:p>
        </p:txBody>
      </p:sp>
      <p:sp>
        <p:nvSpPr>
          <p:cNvPr id="8" name="Content Placeholder 2"/>
          <p:cNvSpPr>
            <a:spLocks noGrp="1"/>
          </p:cNvSpPr>
          <p:nvPr>
            <p:ph idx="24" hasCustomPrompt="1"/>
          </p:nvPr>
        </p:nvSpPr>
        <p:spPr>
          <a:xfrm>
            <a:off x="5043000" y="1792358"/>
            <a:ext cx="4500000" cy="2483314"/>
          </a:xfrm>
          <a:prstGeom prst="rect">
            <a:avLst/>
          </a:prstGeom>
          <a:ln>
            <a:solidFill>
              <a:srgbClr val="D9D9D9"/>
            </a:solidFill>
          </a:ln>
        </p:spPr>
        <p:txBody>
          <a:bodyPr vert="horz" lIns="107274" tIns="53637" rIns="107274" bIns="53637"/>
          <a:lstStyle>
            <a:lvl1pPr marL="182573" marR="0" indent="-182573" algn="l" defTabSz="1072788" rtl="0" eaLnBrk="1" fontAlgn="auto" latinLnBrk="0" hangingPunct="1">
              <a:lnSpc>
                <a:spcPct val="100000"/>
              </a:lnSpc>
              <a:spcBef>
                <a:spcPct val="20000"/>
              </a:spcBef>
              <a:spcAft>
                <a:spcPts val="0"/>
              </a:spcAft>
              <a:buClrTx/>
              <a:buSzTx/>
              <a:buFont typeface="Arial" panose="020B0604020202020204" pitchFamily="34" charset="0"/>
              <a:buChar char="•"/>
              <a:tabLst/>
              <a:defRPr lang="de-DE" sz="1050" dirty="0" smtClean="0">
                <a:solidFill>
                  <a:schemeClr val="tx2"/>
                </a:solidFill>
                <a:latin typeface="Open Sans"/>
                <a:cs typeface="Open Sans"/>
              </a:defRPr>
            </a:lvl1pPr>
            <a:lvl2pPr marL="355618" marR="0" indent="-173046" algn="l" defTabSz="1072788" rtl="0" eaLnBrk="1" fontAlgn="auto" latinLnBrk="0" hangingPunct="1">
              <a:lnSpc>
                <a:spcPct val="100000"/>
              </a:lnSpc>
              <a:spcBef>
                <a:spcPct val="20000"/>
              </a:spcBef>
              <a:spcAft>
                <a:spcPts val="0"/>
              </a:spcAft>
              <a:buClrTx/>
              <a:buSzTx/>
              <a:buFont typeface="Arial" panose="020B0604020202020204" pitchFamily="34" charset="0"/>
              <a:buChar char="–"/>
              <a:tabLst/>
              <a:defRPr lang="de-DE" sz="1050" dirty="0" smtClean="0">
                <a:solidFill>
                  <a:schemeClr val="tx2"/>
                </a:solidFill>
                <a:latin typeface="Open Sans"/>
                <a:cs typeface="Open Sans"/>
              </a:defRPr>
            </a:lvl2pPr>
            <a:lvl3pPr marL="538189" marR="0" indent="-182573" algn="l" defTabSz="1072788" rtl="0" eaLnBrk="1" fontAlgn="auto" latinLnBrk="0" hangingPunct="1">
              <a:lnSpc>
                <a:spcPct val="100000"/>
              </a:lnSpc>
              <a:spcBef>
                <a:spcPct val="20000"/>
              </a:spcBef>
              <a:spcAft>
                <a:spcPts val="0"/>
              </a:spcAft>
              <a:buClrTx/>
              <a:buSzTx/>
              <a:buFont typeface="Arial" panose="020B0604020202020204" pitchFamily="34" charset="0"/>
              <a:buChar char="•"/>
              <a:tabLst/>
              <a:defRPr lang="de-DE" sz="1050" dirty="0" smtClean="0">
                <a:solidFill>
                  <a:schemeClr val="tx2"/>
                </a:solidFill>
                <a:latin typeface="Open Sans"/>
                <a:cs typeface="Open Sans"/>
              </a:defRPr>
            </a:lvl3pPr>
            <a:lvl4pPr marL="720761" marR="0" indent="-182573" algn="l" defTabSz="1072788" rtl="0" eaLnBrk="1" fontAlgn="auto" latinLnBrk="0" hangingPunct="1">
              <a:lnSpc>
                <a:spcPct val="100000"/>
              </a:lnSpc>
              <a:spcBef>
                <a:spcPct val="20000"/>
              </a:spcBef>
              <a:spcAft>
                <a:spcPts val="0"/>
              </a:spcAft>
              <a:buClrTx/>
              <a:buSzTx/>
              <a:buFont typeface="Arial" panose="020B0604020202020204" pitchFamily="34" charset="0"/>
              <a:buChar char="–"/>
              <a:tabLst/>
              <a:defRPr lang="de-DE" sz="1050" dirty="0" smtClean="0">
                <a:solidFill>
                  <a:schemeClr val="tx2"/>
                </a:solidFill>
                <a:latin typeface="Open Sans"/>
                <a:cs typeface="Open Sans"/>
              </a:defRPr>
            </a:lvl4pPr>
            <a:lvl5pPr marL="893809" marR="0" indent="-173046" algn="l" defTabSz="1072788" rtl="0" eaLnBrk="1" fontAlgn="auto" latinLnBrk="0" hangingPunct="1">
              <a:lnSpc>
                <a:spcPct val="100000"/>
              </a:lnSpc>
              <a:spcBef>
                <a:spcPct val="20000"/>
              </a:spcBef>
              <a:spcAft>
                <a:spcPts val="0"/>
              </a:spcAft>
              <a:buClrTx/>
              <a:buSzTx/>
              <a:buFont typeface="Arial" panose="020B0604020202020204" pitchFamily="34" charset="0"/>
              <a:buChar char="»"/>
              <a:tabLst/>
              <a:defRPr lang="de-DE" sz="1050" dirty="0">
                <a:solidFill>
                  <a:schemeClr val="tx2"/>
                </a:solidFill>
                <a:latin typeface="Open Sans"/>
                <a:cs typeface="Open Sans"/>
              </a:defRPr>
            </a:lvl5pPr>
          </a:lstStyle>
          <a:p>
            <a:pPr marL="182573" marR="0" lvl="0" indent="-182573" algn="l" defTabSz="1072788"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1050" b="0" i="0" u="none" strike="noStrike" kern="1200" cap="none" spc="0" normalizeH="0" baseline="0" noProof="0" dirty="0" smtClean="0">
                <a:ln>
                  <a:noFill/>
                </a:ln>
                <a:solidFill>
                  <a:srgbClr val="555555"/>
                </a:solidFill>
                <a:effectLst/>
                <a:uLnTx/>
                <a:uFillTx/>
                <a:latin typeface="Open Sans"/>
                <a:ea typeface="+mn-ea"/>
                <a:cs typeface="+mn-cs"/>
              </a:rPr>
              <a:t>Click to edit text</a:t>
            </a:r>
          </a:p>
          <a:p>
            <a:pPr marL="355618" marR="0" lvl="1" indent="-173046" algn="l" defTabSz="1072788"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1050" b="0" i="0" u="none" strike="noStrike" kern="1200" cap="none" spc="0" normalizeH="0" baseline="0" noProof="0" dirty="0" smtClean="0">
                <a:ln>
                  <a:noFill/>
                </a:ln>
                <a:solidFill>
                  <a:srgbClr val="555555"/>
                </a:solidFill>
                <a:effectLst/>
                <a:uLnTx/>
                <a:uFillTx/>
                <a:latin typeface="Open Sans"/>
                <a:ea typeface="+mn-ea"/>
                <a:cs typeface="+mn-cs"/>
              </a:rPr>
              <a:t>Second level</a:t>
            </a:r>
          </a:p>
          <a:p>
            <a:pPr marL="538189" marR="0" lvl="2" indent="-182573" algn="l" defTabSz="1072788"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1050" b="0" i="0" u="none" strike="noStrike" kern="1200" cap="none" spc="0" normalizeH="0" baseline="0" noProof="0" dirty="0" smtClean="0">
                <a:ln>
                  <a:noFill/>
                </a:ln>
                <a:solidFill>
                  <a:srgbClr val="555555"/>
                </a:solidFill>
                <a:effectLst/>
                <a:uLnTx/>
                <a:uFillTx/>
                <a:latin typeface="Open Sans"/>
                <a:ea typeface="+mn-ea"/>
                <a:cs typeface="+mn-cs"/>
              </a:rPr>
              <a:t>Third level</a:t>
            </a:r>
          </a:p>
          <a:p>
            <a:pPr marL="720761" marR="0" lvl="3" indent="-182573" algn="l" defTabSz="1072788"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1050" b="0" i="0" u="none" strike="noStrike" kern="1200" cap="none" spc="0" normalizeH="0" baseline="0" noProof="0" dirty="0" smtClean="0">
                <a:ln>
                  <a:noFill/>
                </a:ln>
                <a:solidFill>
                  <a:srgbClr val="555555"/>
                </a:solidFill>
                <a:effectLst/>
                <a:uLnTx/>
                <a:uFillTx/>
                <a:latin typeface="Open Sans"/>
                <a:ea typeface="+mn-ea"/>
                <a:cs typeface="+mn-cs"/>
              </a:rPr>
              <a:t>Fourth level</a:t>
            </a:r>
          </a:p>
          <a:p>
            <a:pPr marL="893809" marR="0" lvl="4" indent="-173046" algn="l" defTabSz="1072788"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1050" b="0" i="0" u="none" strike="noStrike" kern="1200" cap="none" spc="0" normalizeH="0" baseline="0" noProof="0" dirty="0" smtClean="0">
                <a:ln>
                  <a:noFill/>
                </a:ln>
                <a:solidFill>
                  <a:srgbClr val="555555"/>
                </a:solidFill>
                <a:effectLst/>
                <a:uLnTx/>
                <a:uFillTx/>
                <a:latin typeface="Open Sans"/>
                <a:ea typeface="+mn-ea"/>
                <a:cs typeface="+mn-cs"/>
              </a:rPr>
              <a:t>Fifth level</a:t>
            </a:r>
            <a:endParaRPr kumimoji="0" lang="en-GB" sz="1050" b="0" i="0" u="none" strike="noStrike" kern="1200" cap="none" spc="0" normalizeH="0" baseline="0" noProof="0" dirty="0">
              <a:ln>
                <a:noFill/>
              </a:ln>
              <a:solidFill>
                <a:srgbClr val="555555"/>
              </a:solidFill>
              <a:effectLst/>
              <a:uLnTx/>
              <a:uFillTx/>
              <a:latin typeface="Open Sans"/>
              <a:ea typeface="+mn-ea"/>
              <a:cs typeface="+mn-cs"/>
            </a:endParaRPr>
          </a:p>
        </p:txBody>
      </p:sp>
      <p:sp>
        <p:nvSpPr>
          <p:cNvPr id="9" name="Content Placeholder 2"/>
          <p:cNvSpPr>
            <a:spLocks noGrp="1"/>
          </p:cNvSpPr>
          <p:nvPr>
            <p:ph idx="25" hasCustomPrompt="1"/>
          </p:nvPr>
        </p:nvSpPr>
        <p:spPr>
          <a:xfrm>
            <a:off x="363000" y="4516743"/>
            <a:ext cx="9180000" cy="395680"/>
          </a:xfrm>
          <a:prstGeom prst="rect">
            <a:avLst/>
          </a:prstGeom>
          <a:solidFill>
            <a:schemeClr val="accent1"/>
          </a:solidFill>
        </p:spPr>
        <p:txBody>
          <a:bodyPr vert="horz" lIns="107274" tIns="53637" rIns="107274" bIns="53637" anchor="ctr"/>
          <a:lstStyle>
            <a:lvl1pPr marL="0" indent="0">
              <a:lnSpc>
                <a:spcPct val="100000"/>
              </a:lnSpc>
              <a:spcBef>
                <a:spcPts val="0"/>
              </a:spcBef>
              <a:spcAft>
                <a:spcPts val="0"/>
              </a:spcAft>
              <a:buFont typeface="Arial"/>
              <a:buNone/>
              <a:defRPr lang="en-US" sz="1050" noProof="0" dirty="0" smtClean="0">
                <a:solidFill>
                  <a:schemeClr val="bg1"/>
                </a:solidFill>
                <a:latin typeface="Open Sans"/>
                <a:cs typeface="Open Sans"/>
              </a:defRPr>
            </a:lvl1pPr>
            <a:lvl2pPr marL="417195" indent="-203010">
              <a:lnSpc>
                <a:spcPct val="110000"/>
              </a:lnSpc>
              <a:spcBef>
                <a:spcPts val="0"/>
              </a:spcBef>
              <a:spcAft>
                <a:spcPts val="352"/>
              </a:spcAft>
              <a:buFont typeface="Symbol" charset="2"/>
              <a:buChar char="-"/>
              <a:defRPr lang="de-DE" sz="1200" dirty="0" smtClean="0">
                <a:solidFill>
                  <a:schemeClr val="bg1"/>
                </a:solidFill>
              </a:defRPr>
            </a:lvl2pPr>
            <a:lvl3pPr marL="631382" indent="-214186">
              <a:lnSpc>
                <a:spcPct val="110000"/>
              </a:lnSpc>
              <a:spcBef>
                <a:spcPts val="0"/>
              </a:spcBef>
              <a:spcAft>
                <a:spcPts val="352"/>
              </a:spcAft>
              <a:buFont typeface="Symbol" charset="2"/>
              <a:buChar char="-"/>
              <a:defRPr lang="de-DE" sz="1200" dirty="0" smtClean="0">
                <a:solidFill>
                  <a:schemeClr val="bg1"/>
                </a:solidFill>
              </a:defRPr>
            </a:lvl3pPr>
            <a:lvl4pPr marL="845566" indent="-214186">
              <a:lnSpc>
                <a:spcPct val="110000"/>
              </a:lnSpc>
              <a:spcBef>
                <a:spcPts val="0"/>
              </a:spcBef>
              <a:spcAft>
                <a:spcPts val="352"/>
              </a:spcAft>
              <a:buFont typeface="Symbol" charset="2"/>
              <a:buChar char="-"/>
              <a:defRPr lang="de-DE" sz="1200" dirty="0" smtClean="0">
                <a:solidFill>
                  <a:schemeClr val="bg1"/>
                </a:solidFill>
              </a:defRPr>
            </a:lvl4pPr>
            <a:lvl5pPr marL="1048578" indent="-203010">
              <a:lnSpc>
                <a:spcPct val="110000"/>
              </a:lnSpc>
              <a:spcBef>
                <a:spcPts val="0"/>
              </a:spcBef>
              <a:spcAft>
                <a:spcPts val="352"/>
              </a:spcAft>
              <a:buFont typeface="Symbol" charset="2"/>
              <a:buChar char="-"/>
              <a:defRPr lang="de-DE" sz="1200" dirty="0" smtClean="0">
                <a:solidFill>
                  <a:schemeClr val="bg1"/>
                </a:solidFill>
              </a:defRPr>
            </a:lvl5pPr>
          </a:lstStyle>
          <a:p>
            <a:pPr lvl="0"/>
            <a:r>
              <a:rPr lang="en-GB" noProof="0" dirty="0" smtClean="0"/>
              <a:t>Click to edit text</a:t>
            </a:r>
          </a:p>
        </p:txBody>
      </p:sp>
      <p:sp>
        <p:nvSpPr>
          <p:cNvPr id="15" name="Textplatzhalter 2"/>
          <p:cNvSpPr>
            <a:spLocks noGrp="1"/>
          </p:cNvSpPr>
          <p:nvPr>
            <p:ph type="body" sz="quarter" idx="21" hasCustomPrompt="1"/>
          </p:nvPr>
        </p:nvSpPr>
        <p:spPr>
          <a:xfrm>
            <a:off x="360000" y="395922"/>
            <a:ext cx="9180000" cy="864000"/>
          </a:xfrm>
          <a:prstGeom prst="rect">
            <a:avLst/>
          </a:prstGeom>
        </p:spPr>
        <p:txBody>
          <a:bodyPr vert="horz" lIns="0" rIns="0">
            <a:normAutofit/>
          </a:bodyPr>
          <a:lstStyle>
            <a:lvl1pPr marL="0" indent="0">
              <a:lnSpc>
                <a:spcPct val="130000"/>
              </a:lnSpc>
              <a:spcBef>
                <a:spcPts val="0"/>
              </a:spcBef>
              <a:buNone/>
              <a:defRPr sz="3300">
                <a:solidFill>
                  <a:schemeClr val="accent1"/>
                </a:solidFill>
                <a:latin typeface="Open Sans Light"/>
                <a:cs typeface="Open Sans Light"/>
              </a:defRPr>
            </a:lvl1pPr>
          </a:lstStyle>
          <a:p>
            <a:pPr lvl="0"/>
            <a:r>
              <a:rPr lang="en-GB" dirty="0" smtClean="0"/>
              <a:t>Headline</a:t>
            </a:r>
            <a:endParaRPr lang="en-GB" dirty="0"/>
          </a:p>
        </p:txBody>
      </p:sp>
    </p:spTree>
    <p:extLst>
      <p:ext uri="{BB962C8B-B14F-4D97-AF65-F5344CB8AC3E}">
        <p14:creationId xmlns:p14="http://schemas.microsoft.com/office/powerpoint/2010/main" val="1823504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pter 1">
    <p:spTree>
      <p:nvGrpSpPr>
        <p:cNvPr id="1" name=""/>
        <p:cNvGrpSpPr/>
        <p:nvPr/>
      </p:nvGrpSpPr>
      <p:grpSpPr>
        <a:xfrm>
          <a:off x="0" y="0"/>
          <a:ext cx="0" cy="0"/>
          <a:chOff x="0" y="0"/>
          <a:chExt cx="0" cy="0"/>
        </a:xfrm>
      </p:grpSpPr>
      <p:sp>
        <p:nvSpPr>
          <p:cNvPr id="24" name="Bildplatzhalter 5"/>
          <p:cNvSpPr>
            <a:spLocks noGrp="1"/>
          </p:cNvSpPr>
          <p:nvPr>
            <p:ph type="pic" sz="quarter" idx="10"/>
          </p:nvPr>
        </p:nvSpPr>
        <p:spPr>
          <a:xfrm>
            <a:off x="0" y="0"/>
            <a:ext cx="9906000" cy="6858000"/>
          </a:xfrm>
          <a:prstGeom prst="rect">
            <a:avLst/>
          </a:prstGeom>
        </p:spPr>
        <p:txBody>
          <a:bodyPr lIns="107274" tIns="53637" rIns="107274" bIns="53637">
            <a:normAutofit/>
          </a:bodyPr>
          <a:lstStyle>
            <a:lvl1pPr marL="0" indent="0">
              <a:buNone/>
              <a:defRPr/>
            </a:lvl1pPr>
          </a:lstStyle>
          <a:p>
            <a:r>
              <a:rPr lang="en-US" noProof="0" smtClean="0"/>
              <a:t>Click icon to add picture</a:t>
            </a:r>
            <a:endParaRPr lang="en-GB" noProof="0" dirty="0"/>
          </a:p>
        </p:txBody>
      </p:sp>
      <p:sp>
        <p:nvSpPr>
          <p:cNvPr id="3" name="Inhaltsplatzhalter 2"/>
          <p:cNvSpPr>
            <a:spLocks noGrp="1"/>
          </p:cNvSpPr>
          <p:nvPr>
            <p:ph sz="quarter" idx="11" hasCustomPrompt="1"/>
          </p:nvPr>
        </p:nvSpPr>
        <p:spPr>
          <a:xfrm>
            <a:off x="0" y="3637634"/>
            <a:ext cx="8117840" cy="2340000"/>
          </a:xfrm>
          <a:prstGeom prst="rect">
            <a:avLst/>
          </a:prstGeom>
          <a:solidFill>
            <a:schemeClr val="accent1">
              <a:alpha val="80000"/>
            </a:schemeClr>
          </a:solidFill>
          <a:ln>
            <a:noFill/>
          </a:ln>
        </p:spPr>
        <p:txBody>
          <a:bodyPr vert="horz" lIns="83988" tIns="41994" rIns="83988" bIns="41994">
            <a:normAutofit/>
          </a:bodyPr>
          <a:lstStyle>
            <a:lvl1pPr marL="0" indent="0">
              <a:buNone/>
              <a:defRPr baseline="0"/>
            </a:lvl1pPr>
          </a:lstStyle>
          <a:p>
            <a:pPr lvl="0"/>
            <a:r>
              <a:rPr lang="en-GB" noProof="0" dirty="0" smtClean="0"/>
              <a:t> </a:t>
            </a:r>
            <a:endParaRPr lang="en-GB" noProof="0" dirty="0"/>
          </a:p>
        </p:txBody>
      </p:sp>
      <p:sp>
        <p:nvSpPr>
          <p:cNvPr id="5" name="Inhaltsplatzhalter 4"/>
          <p:cNvSpPr>
            <a:spLocks noGrp="1"/>
          </p:cNvSpPr>
          <p:nvPr>
            <p:ph sz="quarter" idx="12" hasCustomPrompt="1"/>
          </p:nvPr>
        </p:nvSpPr>
        <p:spPr>
          <a:xfrm>
            <a:off x="8209466" y="3637634"/>
            <a:ext cx="800737" cy="2340000"/>
          </a:xfrm>
          <a:prstGeom prst="rect">
            <a:avLst/>
          </a:prstGeom>
          <a:solidFill>
            <a:schemeClr val="accent1">
              <a:alpha val="80000"/>
            </a:schemeClr>
          </a:solidFill>
          <a:ln>
            <a:noFill/>
          </a:ln>
        </p:spPr>
        <p:txBody>
          <a:bodyPr vert="horz" lIns="83988" tIns="41994" rIns="83988" bIns="41994">
            <a:normAutofit/>
          </a:bodyPr>
          <a:lstStyle>
            <a:lvl1pPr marL="0" indent="0">
              <a:buNone/>
              <a:defRPr baseline="0"/>
            </a:lvl1pPr>
          </a:lstStyle>
          <a:p>
            <a:pPr lvl="0"/>
            <a:r>
              <a:rPr lang="en-GB" noProof="0" dirty="0" smtClean="0"/>
              <a:t> </a:t>
            </a:r>
            <a:endParaRPr lang="en-GB" noProof="0" dirty="0"/>
          </a:p>
        </p:txBody>
      </p:sp>
      <p:sp>
        <p:nvSpPr>
          <p:cNvPr id="7" name="Inhaltsplatzhalter 6"/>
          <p:cNvSpPr>
            <a:spLocks noGrp="1"/>
          </p:cNvSpPr>
          <p:nvPr>
            <p:ph sz="quarter" idx="13" hasCustomPrompt="1"/>
          </p:nvPr>
        </p:nvSpPr>
        <p:spPr>
          <a:xfrm>
            <a:off x="9101826" y="3637634"/>
            <a:ext cx="800737" cy="2340000"/>
          </a:xfrm>
          <a:prstGeom prst="rect">
            <a:avLst/>
          </a:prstGeom>
          <a:solidFill>
            <a:schemeClr val="accent1">
              <a:alpha val="80000"/>
            </a:schemeClr>
          </a:solidFill>
          <a:ln>
            <a:noFill/>
          </a:ln>
        </p:spPr>
        <p:txBody>
          <a:bodyPr vert="horz" lIns="83988" tIns="41994" rIns="83988" bIns="41994">
            <a:normAutofit/>
          </a:bodyPr>
          <a:lstStyle>
            <a:lvl1pPr marL="0" indent="0">
              <a:buNone/>
              <a:defRPr baseline="0"/>
            </a:lvl1pPr>
          </a:lstStyle>
          <a:p>
            <a:pPr lvl="0"/>
            <a:r>
              <a:rPr lang="en-GB" noProof="0" dirty="0" smtClean="0"/>
              <a:t> </a:t>
            </a:r>
            <a:endParaRPr lang="en-GB" noProof="0" dirty="0"/>
          </a:p>
        </p:txBody>
      </p:sp>
      <p:sp>
        <p:nvSpPr>
          <p:cNvPr id="8" name="Textplatzhalter 4"/>
          <p:cNvSpPr>
            <a:spLocks noGrp="1"/>
          </p:cNvSpPr>
          <p:nvPr>
            <p:ph type="body" sz="quarter" idx="14" hasCustomPrompt="1"/>
          </p:nvPr>
        </p:nvSpPr>
        <p:spPr>
          <a:xfrm>
            <a:off x="360000" y="3881120"/>
            <a:ext cx="7376159" cy="1056160"/>
          </a:xfrm>
          <a:prstGeom prst="rect">
            <a:avLst/>
          </a:prstGeom>
        </p:spPr>
        <p:txBody>
          <a:bodyPr vert="horz" lIns="0" rIns="0" anchor="b">
            <a:noAutofit/>
          </a:bodyPr>
          <a:lstStyle>
            <a:lvl1pPr marL="0" indent="0">
              <a:lnSpc>
                <a:spcPct val="110000"/>
              </a:lnSpc>
              <a:spcBef>
                <a:spcPts val="0"/>
              </a:spcBef>
              <a:buNone/>
              <a:defRPr sz="3300">
                <a:solidFill>
                  <a:schemeClr val="bg1"/>
                </a:solidFill>
                <a:latin typeface="Open Sans Light"/>
                <a:cs typeface="Open Sans Light"/>
              </a:defRPr>
            </a:lvl1pPr>
            <a:lvl2pPr marL="179398" indent="0">
              <a:spcBef>
                <a:spcPts val="0"/>
              </a:spcBef>
              <a:buNone/>
              <a:defRPr sz="3300">
                <a:solidFill>
                  <a:srgbClr val="0746AB"/>
                </a:solidFill>
                <a:latin typeface="Open Sans Light"/>
                <a:cs typeface="Open Sans Light"/>
              </a:defRPr>
            </a:lvl2pPr>
            <a:lvl3pPr marL="350855" indent="0">
              <a:spcBef>
                <a:spcPts val="0"/>
              </a:spcBef>
              <a:buNone/>
              <a:defRPr sz="3300">
                <a:solidFill>
                  <a:srgbClr val="0746AB"/>
                </a:solidFill>
                <a:latin typeface="Open Sans Light"/>
                <a:cs typeface="Open Sans Light"/>
              </a:defRPr>
            </a:lvl3pPr>
            <a:lvl4pPr marL="538189" indent="0">
              <a:spcBef>
                <a:spcPts val="0"/>
              </a:spcBef>
              <a:buNone/>
              <a:defRPr sz="3300">
                <a:solidFill>
                  <a:srgbClr val="0746AB"/>
                </a:solidFill>
                <a:latin typeface="Open Sans Light"/>
                <a:cs typeface="Open Sans Light"/>
              </a:defRPr>
            </a:lvl4pPr>
            <a:lvl5pPr marL="722349" indent="0">
              <a:spcBef>
                <a:spcPts val="0"/>
              </a:spcBef>
              <a:buNone/>
              <a:defRPr sz="3300">
                <a:solidFill>
                  <a:srgbClr val="0746AB"/>
                </a:solidFill>
                <a:latin typeface="Open Sans Light"/>
                <a:cs typeface="Open Sans Light"/>
              </a:defRPr>
            </a:lvl5pPr>
          </a:lstStyle>
          <a:p>
            <a:pPr lvl="0"/>
            <a:r>
              <a:rPr lang="en-GB" noProof="0" dirty="0" smtClean="0"/>
              <a:t>Title</a:t>
            </a:r>
          </a:p>
        </p:txBody>
      </p:sp>
      <p:sp>
        <p:nvSpPr>
          <p:cNvPr id="9" name="Textplatzhalter 17"/>
          <p:cNvSpPr>
            <a:spLocks noGrp="1"/>
          </p:cNvSpPr>
          <p:nvPr>
            <p:ph type="body" sz="quarter" idx="16" hasCustomPrompt="1"/>
          </p:nvPr>
        </p:nvSpPr>
        <p:spPr>
          <a:xfrm>
            <a:off x="360001" y="4947924"/>
            <a:ext cx="7376160" cy="782003"/>
          </a:xfrm>
          <a:prstGeom prst="rect">
            <a:avLst/>
          </a:prstGeom>
        </p:spPr>
        <p:txBody>
          <a:bodyPr vert="horz" lIns="0" rIns="0"/>
          <a:lstStyle>
            <a:lvl1pPr marL="0" indent="0">
              <a:lnSpc>
                <a:spcPct val="110000"/>
              </a:lnSpc>
              <a:spcBef>
                <a:spcPts val="0"/>
              </a:spcBef>
              <a:buNone/>
              <a:defRPr sz="1800">
                <a:solidFill>
                  <a:schemeClr val="bg1"/>
                </a:solidFill>
                <a:latin typeface="Open Sans Light"/>
                <a:cs typeface="Open Sans Light"/>
              </a:defRPr>
            </a:lvl1pPr>
            <a:lvl2pPr marL="355618" indent="-173046">
              <a:lnSpc>
                <a:spcPct val="110000"/>
              </a:lnSpc>
              <a:defRPr sz="1800">
                <a:solidFill>
                  <a:schemeClr val="tx2"/>
                </a:solidFill>
                <a:latin typeface="Open Sans Light"/>
                <a:cs typeface="Open Sans Light"/>
              </a:defRPr>
            </a:lvl2pPr>
            <a:lvl3pPr marL="538189" indent="-182573">
              <a:lnSpc>
                <a:spcPct val="110000"/>
              </a:lnSpc>
              <a:defRPr sz="1800">
                <a:solidFill>
                  <a:schemeClr val="tx2"/>
                </a:solidFill>
                <a:latin typeface="Open Sans Light"/>
                <a:cs typeface="Open Sans Light"/>
              </a:defRPr>
            </a:lvl3pPr>
            <a:lvl4pPr marL="720761" indent="-182573">
              <a:lnSpc>
                <a:spcPct val="110000"/>
              </a:lnSpc>
              <a:defRPr sz="1800">
                <a:solidFill>
                  <a:schemeClr val="tx2"/>
                </a:solidFill>
                <a:latin typeface="Open Sans Light"/>
                <a:cs typeface="Open Sans Light"/>
              </a:defRPr>
            </a:lvl4pPr>
            <a:lvl5pPr marL="893809" indent="-173046">
              <a:lnSpc>
                <a:spcPct val="110000"/>
              </a:lnSpc>
              <a:defRPr sz="1800">
                <a:solidFill>
                  <a:schemeClr val="tx2"/>
                </a:solidFill>
                <a:latin typeface="Open Sans Light"/>
                <a:cs typeface="Open Sans Light"/>
              </a:defRPr>
            </a:lvl5pPr>
          </a:lstStyle>
          <a:p>
            <a:pPr lvl="0"/>
            <a:r>
              <a:rPr lang="en-GB" noProof="0" dirty="0" smtClean="0"/>
              <a:t>Subtitle</a:t>
            </a:r>
          </a:p>
        </p:txBody>
      </p:sp>
    </p:spTree>
    <p:extLst>
      <p:ext uri="{BB962C8B-B14F-4D97-AF65-F5344CB8AC3E}">
        <p14:creationId xmlns:p14="http://schemas.microsoft.com/office/powerpoint/2010/main" val="413323394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pter 2">
    <p:spTree>
      <p:nvGrpSpPr>
        <p:cNvPr id="1" name=""/>
        <p:cNvGrpSpPr/>
        <p:nvPr/>
      </p:nvGrpSpPr>
      <p:grpSpPr>
        <a:xfrm>
          <a:off x="0" y="0"/>
          <a:ext cx="0" cy="0"/>
          <a:chOff x="0" y="0"/>
          <a:chExt cx="0" cy="0"/>
        </a:xfrm>
      </p:grpSpPr>
      <p:sp>
        <p:nvSpPr>
          <p:cNvPr id="6" name="Textplatzhalter 4"/>
          <p:cNvSpPr>
            <a:spLocks noGrp="1"/>
          </p:cNvSpPr>
          <p:nvPr>
            <p:ph type="body" sz="quarter" idx="12" hasCustomPrompt="1"/>
          </p:nvPr>
        </p:nvSpPr>
        <p:spPr>
          <a:xfrm>
            <a:off x="360002" y="3881120"/>
            <a:ext cx="9175115" cy="1056640"/>
          </a:xfrm>
          <a:prstGeom prst="rect">
            <a:avLst/>
          </a:prstGeom>
        </p:spPr>
        <p:txBody>
          <a:bodyPr vert="horz" lIns="0" rIns="0" anchor="b">
            <a:noAutofit/>
          </a:bodyPr>
          <a:lstStyle>
            <a:lvl1pPr marL="0" indent="0">
              <a:lnSpc>
                <a:spcPct val="110000"/>
              </a:lnSpc>
              <a:spcBef>
                <a:spcPts val="0"/>
              </a:spcBef>
              <a:buNone/>
              <a:defRPr sz="3300">
                <a:solidFill>
                  <a:schemeClr val="accent1"/>
                </a:solidFill>
                <a:latin typeface="Open Sans Light"/>
                <a:cs typeface="Open Sans Light"/>
              </a:defRPr>
            </a:lvl1pPr>
            <a:lvl2pPr marL="179398" indent="0">
              <a:spcBef>
                <a:spcPts val="0"/>
              </a:spcBef>
              <a:buNone/>
              <a:defRPr sz="3300">
                <a:solidFill>
                  <a:srgbClr val="0746AB"/>
                </a:solidFill>
                <a:latin typeface="Open Sans Light"/>
                <a:cs typeface="Open Sans Light"/>
              </a:defRPr>
            </a:lvl2pPr>
            <a:lvl3pPr marL="350855" indent="0">
              <a:spcBef>
                <a:spcPts val="0"/>
              </a:spcBef>
              <a:buNone/>
              <a:defRPr sz="3300">
                <a:solidFill>
                  <a:srgbClr val="0746AB"/>
                </a:solidFill>
                <a:latin typeface="Open Sans Light"/>
                <a:cs typeface="Open Sans Light"/>
              </a:defRPr>
            </a:lvl3pPr>
            <a:lvl4pPr marL="538189" indent="0">
              <a:spcBef>
                <a:spcPts val="0"/>
              </a:spcBef>
              <a:buNone/>
              <a:defRPr sz="3300">
                <a:solidFill>
                  <a:srgbClr val="0746AB"/>
                </a:solidFill>
                <a:latin typeface="Open Sans Light"/>
                <a:cs typeface="Open Sans Light"/>
              </a:defRPr>
            </a:lvl4pPr>
            <a:lvl5pPr marL="722349" indent="0">
              <a:spcBef>
                <a:spcPts val="0"/>
              </a:spcBef>
              <a:buNone/>
              <a:defRPr sz="3300">
                <a:solidFill>
                  <a:srgbClr val="0746AB"/>
                </a:solidFill>
                <a:latin typeface="Open Sans Light"/>
                <a:cs typeface="Open Sans Light"/>
              </a:defRPr>
            </a:lvl5pPr>
          </a:lstStyle>
          <a:p>
            <a:pPr lvl="0"/>
            <a:r>
              <a:rPr lang="en-GB" noProof="0" dirty="0" smtClean="0"/>
              <a:t>Title</a:t>
            </a:r>
          </a:p>
        </p:txBody>
      </p:sp>
      <p:sp>
        <p:nvSpPr>
          <p:cNvPr id="7" name="Textplatzhalter 17"/>
          <p:cNvSpPr>
            <a:spLocks noGrp="1"/>
          </p:cNvSpPr>
          <p:nvPr>
            <p:ph type="body" sz="quarter" idx="18" hasCustomPrompt="1"/>
          </p:nvPr>
        </p:nvSpPr>
        <p:spPr>
          <a:xfrm>
            <a:off x="360000" y="4947924"/>
            <a:ext cx="9174480" cy="782003"/>
          </a:xfrm>
          <a:prstGeom prst="rect">
            <a:avLst/>
          </a:prstGeom>
        </p:spPr>
        <p:txBody>
          <a:bodyPr vert="horz" lIns="0" rIns="0"/>
          <a:lstStyle>
            <a:lvl1pPr marL="0" indent="0">
              <a:lnSpc>
                <a:spcPct val="110000"/>
              </a:lnSpc>
              <a:spcBef>
                <a:spcPts val="0"/>
              </a:spcBef>
              <a:buNone/>
              <a:defRPr sz="1800">
                <a:solidFill>
                  <a:schemeClr val="tx2"/>
                </a:solidFill>
                <a:latin typeface="Open Sans Light"/>
                <a:cs typeface="Open Sans Light"/>
              </a:defRPr>
            </a:lvl1pPr>
            <a:lvl2pPr marL="355618" indent="-173046">
              <a:lnSpc>
                <a:spcPct val="110000"/>
              </a:lnSpc>
              <a:defRPr sz="1800">
                <a:solidFill>
                  <a:schemeClr val="tx2"/>
                </a:solidFill>
                <a:latin typeface="Open Sans Light"/>
                <a:cs typeface="Open Sans Light"/>
              </a:defRPr>
            </a:lvl2pPr>
            <a:lvl3pPr marL="538189" indent="-182573">
              <a:lnSpc>
                <a:spcPct val="110000"/>
              </a:lnSpc>
              <a:defRPr sz="1800">
                <a:solidFill>
                  <a:schemeClr val="tx2"/>
                </a:solidFill>
                <a:latin typeface="Open Sans Light"/>
                <a:cs typeface="Open Sans Light"/>
              </a:defRPr>
            </a:lvl3pPr>
            <a:lvl4pPr marL="720761" indent="-182573">
              <a:lnSpc>
                <a:spcPct val="110000"/>
              </a:lnSpc>
              <a:defRPr sz="1800">
                <a:solidFill>
                  <a:schemeClr val="tx2"/>
                </a:solidFill>
                <a:latin typeface="Open Sans Light"/>
                <a:cs typeface="Open Sans Light"/>
              </a:defRPr>
            </a:lvl4pPr>
            <a:lvl5pPr marL="893809" indent="-173046">
              <a:lnSpc>
                <a:spcPct val="110000"/>
              </a:lnSpc>
              <a:defRPr sz="1800">
                <a:solidFill>
                  <a:schemeClr val="tx2"/>
                </a:solidFill>
                <a:latin typeface="Open Sans Light"/>
                <a:cs typeface="Open Sans Light"/>
              </a:defRPr>
            </a:lvl5pPr>
          </a:lstStyle>
          <a:p>
            <a:pPr lvl="0"/>
            <a:r>
              <a:rPr lang="en-GB" noProof="0" dirty="0" smtClean="0"/>
              <a:t>Subtitle</a:t>
            </a:r>
          </a:p>
        </p:txBody>
      </p:sp>
    </p:spTree>
    <p:extLst>
      <p:ext uri="{BB962C8B-B14F-4D97-AF65-F5344CB8AC3E}">
        <p14:creationId xmlns:p14="http://schemas.microsoft.com/office/powerpoint/2010/main" val="90378225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Headline">
    <p:spTree>
      <p:nvGrpSpPr>
        <p:cNvPr id="1" name=""/>
        <p:cNvGrpSpPr/>
        <p:nvPr/>
      </p:nvGrpSpPr>
      <p:grpSpPr>
        <a:xfrm>
          <a:off x="0" y="0"/>
          <a:ext cx="0" cy="0"/>
          <a:chOff x="0" y="0"/>
          <a:chExt cx="0" cy="0"/>
        </a:xfrm>
      </p:grpSpPr>
      <p:sp>
        <p:nvSpPr>
          <p:cNvPr id="3" name="Textplatzhalter 2"/>
          <p:cNvSpPr>
            <a:spLocks noGrp="1"/>
          </p:cNvSpPr>
          <p:nvPr>
            <p:ph type="body" sz="quarter" idx="21" hasCustomPrompt="1"/>
          </p:nvPr>
        </p:nvSpPr>
        <p:spPr>
          <a:xfrm>
            <a:off x="360000" y="395922"/>
            <a:ext cx="9180000" cy="864000"/>
          </a:xfrm>
          <a:prstGeom prst="rect">
            <a:avLst/>
          </a:prstGeom>
        </p:spPr>
        <p:txBody>
          <a:bodyPr vert="horz" lIns="0" rIns="0">
            <a:normAutofit/>
          </a:bodyPr>
          <a:lstStyle>
            <a:lvl1pPr marL="0" indent="0">
              <a:lnSpc>
                <a:spcPct val="130000"/>
              </a:lnSpc>
              <a:spcBef>
                <a:spcPts val="0"/>
              </a:spcBef>
              <a:buNone/>
              <a:defRPr sz="3300">
                <a:solidFill>
                  <a:schemeClr val="accent1"/>
                </a:solidFill>
                <a:latin typeface="Open Sans Light"/>
                <a:cs typeface="Open Sans Light"/>
              </a:defRPr>
            </a:lvl1pPr>
          </a:lstStyle>
          <a:p>
            <a:pPr lvl="0"/>
            <a:r>
              <a:rPr lang="en-GB" dirty="0" smtClean="0"/>
              <a:t>Headline</a:t>
            </a:r>
            <a:endParaRPr lang="en-GB" dirty="0"/>
          </a:p>
        </p:txBody>
      </p:sp>
    </p:spTree>
    <p:extLst>
      <p:ext uri="{BB962C8B-B14F-4D97-AF65-F5344CB8AC3E}">
        <p14:creationId xmlns:p14="http://schemas.microsoft.com/office/powerpoint/2010/main" val="3635020200"/>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actPerson">
    <p:spTree>
      <p:nvGrpSpPr>
        <p:cNvPr id="1" name=""/>
        <p:cNvGrpSpPr/>
        <p:nvPr/>
      </p:nvGrpSpPr>
      <p:grpSpPr>
        <a:xfrm>
          <a:off x="0" y="0"/>
          <a:ext cx="0" cy="0"/>
          <a:chOff x="0" y="0"/>
          <a:chExt cx="0" cy="0"/>
        </a:xfrm>
      </p:grpSpPr>
      <p:sp>
        <p:nvSpPr>
          <p:cNvPr id="3" name="Rectangle 10"/>
          <p:cNvSpPr>
            <a:spLocks/>
          </p:cNvSpPr>
          <p:nvPr userDrawn="1"/>
        </p:nvSpPr>
        <p:spPr>
          <a:xfrm>
            <a:off x="9114619" y="50805"/>
            <a:ext cx="431999" cy="431999"/>
          </a:xfrm>
          <a:prstGeom prst="rect">
            <a:avLst/>
          </a:prstGeom>
          <a:solidFill>
            <a:schemeClr val="accent1"/>
          </a:solidFill>
          <a:ln w="25400" cap="flat" cmpd="sng" algn="ctr">
            <a:noFill/>
            <a:prstDash val="solid"/>
          </a:ln>
          <a:effectLst/>
        </p:spPr>
        <p:txBody>
          <a:bodyPr lIns="107274" tIns="53637" rIns="107274" bIns="53637" rtlCol="0" anchor="ctr">
            <a:normAutofit/>
          </a:bodyPr>
          <a:lstStyle/>
          <a:p>
            <a:pPr marL="0" marR="0" lvl="0" indent="0" algn="ctr" defTabSz="1072788" eaLnBrk="1" fontAlgn="auto" latinLnBrk="0" hangingPunct="1">
              <a:lnSpc>
                <a:spcPct val="100000"/>
              </a:lnSpc>
              <a:spcBef>
                <a:spcPts val="0"/>
              </a:spcBef>
              <a:spcAft>
                <a:spcPts val="0"/>
              </a:spcAft>
              <a:buClrTx/>
              <a:buSzTx/>
              <a:buFontTx/>
              <a:buNone/>
              <a:tabLst/>
              <a:defRPr/>
            </a:pPr>
            <a:endParaRPr kumimoji="0" lang="de-DE" sz="2100" b="0" i="0" u="none" strike="noStrike" kern="0" cap="none" spc="0" normalizeH="0" baseline="0" noProof="0" dirty="0">
              <a:ln>
                <a:noFill/>
              </a:ln>
              <a:solidFill>
                <a:srgbClr val="FFFFFF"/>
              </a:solidFill>
              <a:effectLst/>
              <a:uLnTx/>
              <a:uFillTx/>
              <a:latin typeface="Open Sans"/>
              <a:ea typeface="+mn-ea"/>
              <a:cs typeface="+mn-cs"/>
            </a:endParaRPr>
          </a:p>
        </p:txBody>
      </p:sp>
      <p:sp>
        <p:nvSpPr>
          <p:cNvPr id="4" name="Rectangle 10"/>
          <p:cNvSpPr/>
          <p:nvPr userDrawn="1"/>
        </p:nvSpPr>
        <p:spPr>
          <a:xfrm>
            <a:off x="0" y="1"/>
            <a:ext cx="9906000" cy="96000"/>
          </a:xfrm>
          <a:prstGeom prst="rect">
            <a:avLst/>
          </a:prstGeom>
          <a:solidFill>
            <a:schemeClr val="accent1"/>
          </a:solidFill>
          <a:ln w="25400" cap="flat" cmpd="sng" algn="ctr">
            <a:noFill/>
            <a:prstDash val="solid"/>
          </a:ln>
          <a:effectLst/>
        </p:spPr>
        <p:txBody>
          <a:bodyPr lIns="107274" tIns="53637" rIns="107274" bIns="53637" rtlCol="0" anchor="ctr">
            <a:normAutofit fontScale="25000" lnSpcReduction="20000"/>
          </a:bodyPr>
          <a:lstStyle/>
          <a:p>
            <a:pPr marL="0" marR="0" lvl="0" indent="0" algn="ctr" defTabSz="1072788" eaLnBrk="1" fontAlgn="auto" latinLnBrk="0" hangingPunct="1">
              <a:lnSpc>
                <a:spcPct val="100000"/>
              </a:lnSpc>
              <a:spcBef>
                <a:spcPts val="0"/>
              </a:spcBef>
              <a:spcAft>
                <a:spcPts val="0"/>
              </a:spcAft>
              <a:buClrTx/>
              <a:buSzTx/>
              <a:buFontTx/>
              <a:buNone/>
              <a:tabLst/>
              <a:defRPr/>
            </a:pPr>
            <a:endParaRPr kumimoji="0" lang="de-DE" sz="2100" b="0" i="0" u="none" strike="noStrike" kern="0" cap="none" spc="0" normalizeH="0" baseline="0" noProof="0" dirty="0">
              <a:ln>
                <a:noFill/>
              </a:ln>
              <a:solidFill>
                <a:srgbClr val="FFFFFF"/>
              </a:solidFill>
              <a:effectLst/>
              <a:uLnTx/>
              <a:uFillTx/>
              <a:latin typeface="Open Sans"/>
              <a:ea typeface="+mn-ea"/>
              <a:cs typeface="+mn-cs"/>
            </a:endParaRPr>
          </a:p>
        </p:txBody>
      </p:sp>
      <p:sp>
        <p:nvSpPr>
          <p:cNvPr id="5" name="Foliennummernplatzhalter 1"/>
          <p:cNvSpPr txBox="1">
            <a:spLocks noChangeAspect="1"/>
          </p:cNvSpPr>
          <p:nvPr userDrawn="1"/>
        </p:nvSpPr>
        <p:spPr>
          <a:xfrm>
            <a:off x="9114617" y="50801"/>
            <a:ext cx="432000" cy="432000"/>
          </a:xfrm>
          <a:prstGeom prst="rect">
            <a:avLst/>
          </a:prstGeom>
        </p:spPr>
        <p:txBody>
          <a:bodyPr vert="horz" lIns="107274" tIns="53637" rIns="107274" bIns="53637" rtlCol="0" anchor="ctr">
            <a:normAutofit/>
          </a:bodyPr>
          <a:lstStyle>
            <a:defPPr>
              <a:defRPr lang="en-US"/>
            </a:defPPr>
            <a:lvl1pPr marL="0" algn="ct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82B20F-2693-4F3C-9A93-16DE92CB58EE}" type="slidenum">
              <a:rPr lang="de-DE" sz="800" smtClean="0">
                <a:solidFill>
                  <a:srgbClr val="FFFFFF"/>
                </a:solidFill>
                <a:latin typeface="Open Sans"/>
              </a:rPr>
              <a:pPr/>
              <a:t>‹#›</a:t>
            </a:fld>
            <a:endParaRPr lang="de-DE" sz="800" dirty="0">
              <a:solidFill>
                <a:srgbClr val="FFFFFF"/>
              </a:solidFill>
              <a:latin typeface="Open Sans"/>
            </a:endParaRPr>
          </a:p>
        </p:txBody>
      </p:sp>
      <p:sp>
        <p:nvSpPr>
          <p:cNvPr id="8" name="Rectangle 10"/>
          <p:cNvSpPr/>
          <p:nvPr userDrawn="1"/>
        </p:nvSpPr>
        <p:spPr>
          <a:xfrm>
            <a:off x="4" y="2564904"/>
            <a:ext cx="9905999" cy="22352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7274" tIns="53637" rIns="107274" bIns="53637" rtlCol="0" anchor="ctr">
            <a:normAutofit/>
          </a:bodyPr>
          <a:lstStyle/>
          <a:p>
            <a:pPr algn="ctr"/>
            <a:endParaRPr lang="en-GB" sz="2100" noProof="0"/>
          </a:p>
        </p:txBody>
      </p:sp>
      <p:sp>
        <p:nvSpPr>
          <p:cNvPr id="9" name="Textplatzhalter 17"/>
          <p:cNvSpPr>
            <a:spLocks noGrp="1"/>
          </p:cNvSpPr>
          <p:nvPr>
            <p:ph type="body" sz="quarter" idx="16" hasCustomPrompt="1"/>
          </p:nvPr>
        </p:nvSpPr>
        <p:spPr>
          <a:xfrm>
            <a:off x="2509520" y="2753523"/>
            <a:ext cx="7040880" cy="1858963"/>
          </a:xfrm>
          <a:prstGeom prst="rect">
            <a:avLst/>
          </a:prstGeom>
        </p:spPr>
        <p:txBody>
          <a:bodyPr vert="horz" lIns="0" rIns="0"/>
          <a:lstStyle>
            <a:lvl1pPr marL="0" indent="0">
              <a:lnSpc>
                <a:spcPct val="110000"/>
              </a:lnSpc>
              <a:spcBef>
                <a:spcPts val="0"/>
              </a:spcBef>
              <a:buNone/>
              <a:defRPr sz="1800">
                <a:solidFill>
                  <a:schemeClr val="bg1"/>
                </a:solidFill>
                <a:latin typeface="Open Sans Light"/>
                <a:cs typeface="Open Sans Light"/>
              </a:defRPr>
            </a:lvl1pPr>
            <a:lvl2pPr marL="355618" indent="-173046">
              <a:lnSpc>
                <a:spcPct val="110000"/>
              </a:lnSpc>
              <a:defRPr sz="1800">
                <a:solidFill>
                  <a:schemeClr val="tx2"/>
                </a:solidFill>
                <a:latin typeface="Open Sans Light"/>
                <a:cs typeface="Open Sans Light"/>
              </a:defRPr>
            </a:lvl2pPr>
            <a:lvl3pPr marL="538189" indent="-182573">
              <a:lnSpc>
                <a:spcPct val="110000"/>
              </a:lnSpc>
              <a:defRPr sz="1800">
                <a:solidFill>
                  <a:schemeClr val="tx2"/>
                </a:solidFill>
                <a:latin typeface="Open Sans Light"/>
                <a:cs typeface="Open Sans Light"/>
              </a:defRPr>
            </a:lvl3pPr>
            <a:lvl4pPr marL="720761" indent="-182573">
              <a:lnSpc>
                <a:spcPct val="110000"/>
              </a:lnSpc>
              <a:defRPr sz="1800">
                <a:solidFill>
                  <a:schemeClr val="tx2"/>
                </a:solidFill>
                <a:latin typeface="Open Sans Light"/>
                <a:cs typeface="Open Sans Light"/>
              </a:defRPr>
            </a:lvl4pPr>
            <a:lvl5pPr marL="893809" indent="-173046">
              <a:lnSpc>
                <a:spcPct val="110000"/>
              </a:lnSpc>
              <a:defRPr sz="1800">
                <a:solidFill>
                  <a:schemeClr val="tx2"/>
                </a:solidFill>
                <a:latin typeface="Open Sans Light"/>
                <a:cs typeface="Open Sans Light"/>
              </a:defRPr>
            </a:lvl5pPr>
          </a:lstStyle>
          <a:p>
            <a:pPr lvl="0"/>
            <a:r>
              <a:rPr lang="en-GB" noProof="0" dirty="0" smtClean="0"/>
              <a:t>Subtitle</a:t>
            </a:r>
          </a:p>
        </p:txBody>
      </p:sp>
      <p:sp>
        <p:nvSpPr>
          <p:cNvPr id="10" name="Bildplatzhalter 5"/>
          <p:cNvSpPr>
            <a:spLocks noGrp="1"/>
          </p:cNvSpPr>
          <p:nvPr>
            <p:ph type="pic" sz="quarter" idx="10"/>
          </p:nvPr>
        </p:nvSpPr>
        <p:spPr>
          <a:xfrm>
            <a:off x="365760" y="2753360"/>
            <a:ext cx="1798320" cy="1859280"/>
          </a:xfrm>
          <a:prstGeom prst="rect">
            <a:avLst/>
          </a:prstGeom>
        </p:spPr>
        <p:txBody>
          <a:bodyPr lIns="107274" tIns="53637" rIns="107274" bIns="53637">
            <a:normAutofit/>
          </a:bodyPr>
          <a:lstStyle>
            <a:lvl1pPr marL="0" indent="0">
              <a:buNone/>
              <a:defRPr/>
            </a:lvl1pPr>
          </a:lstStyle>
          <a:p>
            <a:r>
              <a:rPr lang="en-US" noProof="0" smtClean="0"/>
              <a:t>Click icon to add picture</a:t>
            </a:r>
            <a:endParaRPr lang="en-GB" noProof="0" dirty="0"/>
          </a:p>
        </p:txBody>
      </p:sp>
    </p:spTree>
    <p:extLst>
      <p:ext uri="{BB962C8B-B14F-4D97-AF65-F5344CB8AC3E}">
        <p14:creationId xmlns:p14="http://schemas.microsoft.com/office/powerpoint/2010/main" val="2458360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5" name="Rectangle 10"/>
          <p:cNvSpPr/>
          <p:nvPr userDrawn="1"/>
        </p:nvSpPr>
        <p:spPr>
          <a:xfrm>
            <a:off x="4" y="2564904"/>
            <a:ext cx="9905999" cy="22352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7274" tIns="53637" rIns="107274" bIns="53637" rtlCol="0" anchor="ctr">
            <a:normAutofit/>
          </a:bodyPr>
          <a:lstStyle/>
          <a:p>
            <a:pPr algn="ctr"/>
            <a:endParaRPr lang="en-GB" sz="2100" noProof="0"/>
          </a:p>
        </p:txBody>
      </p:sp>
      <p:sp>
        <p:nvSpPr>
          <p:cNvPr id="4" name="Textplatzhalter 4"/>
          <p:cNvSpPr>
            <a:spLocks noGrp="1"/>
          </p:cNvSpPr>
          <p:nvPr>
            <p:ph type="body" sz="quarter" idx="14" hasCustomPrompt="1"/>
          </p:nvPr>
        </p:nvSpPr>
        <p:spPr>
          <a:xfrm>
            <a:off x="360684" y="2926506"/>
            <a:ext cx="9184639" cy="1511999"/>
          </a:xfrm>
          <a:prstGeom prst="rect">
            <a:avLst/>
          </a:prstGeom>
        </p:spPr>
        <p:txBody>
          <a:bodyPr vert="horz" lIns="0" rIns="0" anchor="ctr">
            <a:normAutofit/>
          </a:bodyPr>
          <a:lstStyle>
            <a:lvl1pPr marL="0" indent="0" algn="ctr">
              <a:lnSpc>
                <a:spcPct val="100000"/>
              </a:lnSpc>
              <a:spcBef>
                <a:spcPts val="0"/>
              </a:spcBef>
              <a:buNone/>
              <a:defRPr sz="4800">
                <a:solidFill>
                  <a:schemeClr val="bg1"/>
                </a:solidFill>
                <a:latin typeface="Open Sans Light"/>
                <a:cs typeface="Open Sans Light"/>
              </a:defRPr>
            </a:lvl1pPr>
            <a:lvl2pPr marL="179398" indent="0">
              <a:spcBef>
                <a:spcPts val="0"/>
              </a:spcBef>
              <a:buNone/>
              <a:defRPr sz="3300">
                <a:solidFill>
                  <a:srgbClr val="0746AB"/>
                </a:solidFill>
                <a:latin typeface="Open Sans Light"/>
                <a:cs typeface="Open Sans Light"/>
              </a:defRPr>
            </a:lvl2pPr>
            <a:lvl3pPr marL="350855" indent="0">
              <a:spcBef>
                <a:spcPts val="0"/>
              </a:spcBef>
              <a:buNone/>
              <a:defRPr sz="3300">
                <a:solidFill>
                  <a:srgbClr val="0746AB"/>
                </a:solidFill>
                <a:latin typeface="Open Sans Light"/>
                <a:cs typeface="Open Sans Light"/>
              </a:defRPr>
            </a:lvl3pPr>
            <a:lvl4pPr marL="538189" indent="0">
              <a:spcBef>
                <a:spcPts val="0"/>
              </a:spcBef>
              <a:buNone/>
              <a:defRPr sz="3300">
                <a:solidFill>
                  <a:srgbClr val="0746AB"/>
                </a:solidFill>
                <a:latin typeface="Open Sans Light"/>
                <a:cs typeface="Open Sans Light"/>
              </a:defRPr>
            </a:lvl4pPr>
            <a:lvl5pPr marL="722349" indent="0">
              <a:spcBef>
                <a:spcPts val="0"/>
              </a:spcBef>
              <a:buNone/>
              <a:defRPr sz="3300">
                <a:solidFill>
                  <a:srgbClr val="0746AB"/>
                </a:solidFill>
                <a:latin typeface="Open Sans Light"/>
                <a:cs typeface="Open Sans Light"/>
              </a:defRPr>
            </a:lvl5pPr>
          </a:lstStyle>
          <a:p>
            <a:pPr lvl="0"/>
            <a:r>
              <a:rPr lang="en-GB" noProof="0" smtClean="0"/>
              <a:t>Title</a:t>
            </a:r>
          </a:p>
        </p:txBody>
      </p:sp>
    </p:spTree>
    <p:extLst>
      <p:ext uri="{BB962C8B-B14F-4D97-AF65-F5344CB8AC3E}">
        <p14:creationId xmlns:p14="http://schemas.microsoft.com/office/powerpoint/2010/main" val="190333773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hank you with PageNumber">
    <p:spTree>
      <p:nvGrpSpPr>
        <p:cNvPr id="1" name=""/>
        <p:cNvGrpSpPr/>
        <p:nvPr/>
      </p:nvGrpSpPr>
      <p:grpSpPr>
        <a:xfrm>
          <a:off x="0" y="0"/>
          <a:ext cx="0" cy="0"/>
          <a:chOff x="0" y="0"/>
          <a:chExt cx="0" cy="0"/>
        </a:xfrm>
      </p:grpSpPr>
      <p:sp>
        <p:nvSpPr>
          <p:cNvPr id="7" name="Rectangle 10"/>
          <p:cNvSpPr>
            <a:spLocks/>
          </p:cNvSpPr>
          <p:nvPr userDrawn="1"/>
        </p:nvSpPr>
        <p:spPr>
          <a:xfrm>
            <a:off x="9114619" y="50805"/>
            <a:ext cx="431999" cy="431999"/>
          </a:xfrm>
          <a:prstGeom prst="rect">
            <a:avLst/>
          </a:prstGeom>
          <a:solidFill>
            <a:schemeClr val="accent1"/>
          </a:solidFill>
          <a:ln w="25400" cap="flat" cmpd="sng" algn="ctr">
            <a:noFill/>
            <a:prstDash val="solid"/>
          </a:ln>
          <a:effectLst/>
        </p:spPr>
        <p:txBody>
          <a:bodyPr lIns="107274" tIns="53637" rIns="107274" bIns="53637" rtlCol="0" anchor="ctr">
            <a:normAutofit/>
          </a:bodyPr>
          <a:lstStyle/>
          <a:p>
            <a:pPr marL="0" marR="0" lvl="0" indent="0" algn="ctr" defTabSz="1072788"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srgbClr val="FFFFFF"/>
              </a:solidFill>
              <a:effectLst/>
              <a:uLnTx/>
              <a:uFillTx/>
              <a:latin typeface="Open Sans"/>
              <a:ea typeface="+mn-ea"/>
              <a:cs typeface="+mn-cs"/>
            </a:endParaRPr>
          </a:p>
        </p:txBody>
      </p:sp>
      <p:sp>
        <p:nvSpPr>
          <p:cNvPr id="8" name="Rectangle 10"/>
          <p:cNvSpPr/>
          <p:nvPr userDrawn="1"/>
        </p:nvSpPr>
        <p:spPr>
          <a:xfrm>
            <a:off x="0" y="1"/>
            <a:ext cx="9906000" cy="96000"/>
          </a:xfrm>
          <a:prstGeom prst="rect">
            <a:avLst/>
          </a:prstGeom>
          <a:solidFill>
            <a:schemeClr val="accent1"/>
          </a:solidFill>
          <a:ln w="25400" cap="flat" cmpd="sng" algn="ctr">
            <a:noFill/>
            <a:prstDash val="solid"/>
          </a:ln>
          <a:effectLst/>
        </p:spPr>
        <p:txBody>
          <a:bodyPr lIns="107274" tIns="53637" rIns="107274" bIns="53637" rtlCol="0" anchor="ctr">
            <a:normAutofit fontScale="25000" lnSpcReduction="20000"/>
          </a:bodyPr>
          <a:lstStyle/>
          <a:p>
            <a:pPr marL="0" marR="0" lvl="0" indent="0" algn="ctr" defTabSz="1072788"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srgbClr val="FFFFFF"/>
              </a:solidFill>
              <a:effectLst/>
              <a:uLnTx/>
              <a:uFillTx/>
              <a:latin typeface="Open Sans"/>
              <a:ea typeface="+mn-ea"/>
              <a:cs typeface="+mn-cs"/>
            </a:endParaRPr>
          </a:p>
        </p:txBody>
      </p:sp>
      <p:sp>
        <p:nvSpPr>
          <p:cNvPr id="9" name="Foliennummernplatzhalter 1"/>
          <p:cNvSpPr txBox="1">
            <a:spLocks noChangeAspect="1"/>
          </p:cNvSpPr>
          <p:nvPr userDrawn="1"/>
        </p:nvSpPr>
        <p:spPr>
          <a:xfrm>
            <a:off x="9114617" y="50801"/>
            <a:ext cx="432000" cy="432000"/>
          </a:xfrm>
          <a:prstGeom prst="rect">
            <a:avLst/>
          </a:prstGeom>
        </p:spPr>
        <p:txBody>
          <a:bodyPr vert="horz" lIns="107274" tIns="53637" rIns="107274" bIns="53637" rtlCol="0" anchor="ctr">
            <a:normAutofit/>
          </a:bodyPr>
          <a:lstStyle>
            <a:defPPr>
              <a:defRPr lang="en-US"/>
            </a:defPPr>
            <a:lvl1pPr marL="0" algn="ct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82B20F-2693-4F3C-9A93-16DE92CB58EE}" type="slidenum">
              <a:rPr lang="en-GB" sz="800" smtClean="0">
                <a:solidFill>
                  <a:srgbClr val="FFFFFF"/>
                </a:solidFill>
                <a:latin typeface="Open Sans"/>
              </a:rPr>
              <a:pPr/>
              <a:t>‹#›</a:t>
            </a:fld>
            <a:endParaRPr lang="en-GB" sz="800" dirty="0">
              <a:solidFill>
                <a:srgbClr val="FFFFFF"/>
              </a:solidFill>
              <a:latin typeface="Open Sans"/>
            </a:endParaRPr>
          </a:p>
        </p:txBody>
      </p:sp>
      <p:sp>
        <p:nvSpPr>
          <p:cNvPr id="25" name="Rectangle 10"/>
          <p:cNvSpPr/>
          <p:nvPr userDrawn="1"/>
        </p:nvSpPr>
        <p:spPr>
          <a:xfrm>
            <a:off x="4" y="2564904"/>
            <a:ext cx="9905999" cy="22352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7274" tIns="53637" rIns="107274" bIns="53637" rtlCol="0" anchor="ctr">
            <a:normAutofit/>
          </a:bodyPr>
          <a:lstStyle/>
          <a:p>
            <a:pPr algn="ctr"/>
            <a:endParaRPr lang="en-GB" sz="2100" noProof="0"/>
          </a:p>
        </p:txBody>
      </p:sp>
      <p:sp>
        <p:nvSpPr>
          <p:cNvPr id="4" name="Textplatzhalter 4"/>
          <p:cNvSpPr>
            <a:spLocks noGrp="1"/>
          </p:cNvSpPr>
          <p:nvPr>
            <p:ph type="body" sz="quarter" idx="14" hasCustomPrompt="1"/>
          </p:nvPr>
        </p:nvSpPr>
        <p:spPr>
          <a:xfrm>
            <a:off x="360684" y="2926506"/>
            <a:ext cx="9184639" cy="1511999"/>
          </a:xfrm>
          <a:prstGeom prst="rect">
            <a:avLst/>
          </a:prstGeom>
        </p:spPr>
        <p:txBody>
          <a:bodyPr vert="horz" lIns="0" rIns="0" anchor="ctr">
            <a:normAutofit/>
          </a:bodyPr>
          <a:lstStyle>
            <a:lvl1pPr marL="0" indent="0" algn="ctr">
              <a:lnSpc>
                <a:spcPct val="100000"/>
              </a:lnSpc>
              <a:spcBef>
                <a:spcPts val="0"/>
              </a:spcBef>
              <a:buNone/>
              <a:defRPr sz="4800">
                <a:solidFill>
                  <a:schemeClr val="bg1"/>
                </a:solidFill>
                <a:latin typeface="Open Sans Light"/>
                <a:cs typeface="Open Sans Light"/>
              </a:defRPr>
            </a:lvl1pPr>
            <a:lvl2pPr marL="179398" indent="0">
              <a:spcBef>
                <a:spcPts val="0"/>
              </a:spcBef>
              <a:buNone/>
              <a:defRPr sz="3300">
                <a:solidFill>
                  <a:srgbClr val="0746AB"/>
                </a:solidFill>
                <a:latin typeface="Open Sans Light"/>
                <a:cs typeface="Open Sans Light"/>
              </a:defRPr>
            </a:lvl2pPr>
            <a:lvl3pPr marL="350855" indent="0">
              <a:spcBef>
                <a:spcPts val="0"/>
              </a:spcBef>
              <a:buNone/>
              <a:defRPr sz="3300">
                <a:solidFill>
                  <a:srgbClr val="0746AB"/>
                </a:solidFill>
                <a:latin typeface="Open Sans Light"/>
                <a:cs typeface="Open Sans Light"/>
              </a:defRPr>
            </a:lvl3pPr>
            <a:lvl4pPr marL="538189" indent="0">
              <a:spcBef>
                <a:spcPts val="0"/>
              </a:spcBef>
              <a:buNone/>
              <a:defRPr sz="3300">
                <a:solidFill>
                  <a:srgbClr val="0746AB"/>
                </a:solidFill>
                <a:latin typeface="Open Sans Light"/>
                <a:cs typeface="Open Sans Light"/>
              </a:defRPr>
            </a:lvl4pPr>
            <a:lvl5pPr marL="722349" indent="0">
              <a:spcBef>
                <a:spcPts val="0"/>
              </a:spcBef>
              <a:buNone/>
              <a:defRPr sz="3300">
                <a:solidFill>
                  <a:srgbClr val="0746AB"/>
                </a:solidFill>
                <a:latin typeface="Open Sans Light"/>
                <a:cs typeface="Open Sans Light"/>
              </a:defRPr>
            </a:lvl5pPr>
          </a:lstStyle>
          <a:p>
            <a:pPr lvl="0"/>
            <a:r>
              <a:rPr lang="en-GB" noProof="0" smtClean="0"/>
              <a:t>Title</a:t>
            </a:r>
          </a:p>
        </p:txBody>
      </p:sp>
    </p:spTree>
    <p:extLst>
      <p:ext uri="{BB962C8B-B14F-4D97-AF65-F5344CB8AC3E}">
        <p14:creationId xmlns:p14="http://schemas.microsoft.com/office/powerpoint/2010/main" val="321698785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V">
    <p:spTree>
      <p:nvGrpSpPr>
        <p:cNvPr id="1" name=""/>
        <p:cNvGrpSpPr/>
        <p:nvPr/>
      </p:nvGrpSpPr>
      <p:grpSpPr>
        <a:xfrm>
          <a:off x="0" y="0"/>
          <a:ext cx="0" cy="0"/>
          <a:chOff x="0" y="0"/>
          <a:chExt cx="0" cy="0"/>
        </a:xfrm>
      </p:grpSpPr>
      <p:sp>
        <p:nvSpPr>
          <p:cNvPr id="19" name="Inhaltsplatzhalter 5"/>
          <p:cNvSpPr>
            <a:spLocks noGrp="1"/>
          </p:cNvSpPr>
          <p:nvPr>
            <p:ph sz="quarter" idx="25" hasCustomPrompt="1"/>
          </p:nvPr>
        </p:nvSpPr>
        <p:spPr>
          <a:xfrm>
            <a:off x="3647441" y="396240"/>
            <a:ext cx="5892800" cy="6085840"/>
          </a:xfrm>
          <a:prstGeom prst="rect">
            <a:avLst/>
          </a:prstGeom>
          <a:noFill/>
        </p:spPr>
        <p:txBody>
          <a:bodyPr lIns="0" rIns="0"/>
          <a:lstStyle>
            <a:lvl1pPr marL="182573" indent="-182573">
              <a:lnSpc>
                <a:spcPct val="110000"/>
              </a:lnSpc>
              <a:spcBef>
                <a:spcPts val="0"/>
              </a:spcBef>
              <a:spcAft>
                <a:spcPts val="300"/>
              </a:spcAft>
              <a:defRPr sz="800"/>
            </a:lvl1pPr>
            <a:lvl2pPr marL="355618" indent="-173046">
              <a:lnSpc>
                <a:spcPct val="110000"/>
              </a:lnSpc>
              <a:spcBef>
                <a:spcPts val="0"/>
              </a:spcBef>
              <a:spcAft>
                <a:spcPts val="300"/>
              </a:spcAft>
              <a:defRPr sz="800"/>
            </a:lvl2pPr>
            <a:lvl3pPr marL="538189" indent="-182573">
              <a:lnSpc>
                <a:spcPct val="110000"/>
              </a:lnSpc>
              <a:spcBef>
                <a:spcPts val="0"/>
              </a:spcBef>
              <a:spcAft>
                <a:spcPts val="300"/>
              </a:spcAft>
              <a:defRPr sz="800"/>
            </a:lvl3pPr>
            <a:lvl4pPr marL="720761" indent="-182573">
              <a:lnSpc>
                <a:spcPct val="110000"/>
              </a:lnSpc>
              <a:spcBef>
                <a:spcPts val="0"/>
              </a:spcBef>
              <a:spcAft>
                <a:spcPts val="300"/>
              </a:spcAft>
              <a:defRPr sz="800"/>
            </a:lvl4pPr>
            <a:lvl5pPr marL="893809" indent="-173046">
              <a:lnSpc>
                <a:spcPct val="110000"/>
              </a:lnSpc>
              <a:spcBef>
                <a:spcPts val="0"/>
              </a:spcBef>
              <a:spcAft>
                <a:spcPts val="300"/>
              </a:spcAft>
              <a:defRPr sz="800"/>
            </a:lvl5pPr>
          </a:lstStyle>
          <a:p>
            <a:pPr lvl="0"/>
            <a:r>
              <a:rPr lang="en-GB" noProof="0" dirty="0" smtClean="0"/>
              <a:t>Click to edit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p>
        </p:txBody>
      </p:sp>
      <p:sp>
        <p:nvSpPr>
          <p:cNvPr id="6" name="Rectangle 10"/>
          <p:cNvSpPr/>
          <p:nvPr userDrawn="1"/>
        </p:nvSpPr>
        <p:spPr>
          <a:xfrm>
            <a:off x="4" y="0"/>
            <a:ext cx="3419997" cy="6858000"/>
          </a:xfrm>
          <a:prstGeom prst="rect">
            <a:avLst/>
          </a:prstGeom>
          <a:solidFill>
            <a:schemeClr val="bg1">
              <a:lumMod val="85000"/>
            </a:schemeClr>
          </a:solidFill>
          <a:ln w="25400" cap="flat" cmpd="sng" algn="ctr">
            <a:noFill/>
            <a:prstDash val="solid"/>
          </a:ln>
          <a:effectLst/>
        </p:spPr>
        <p:txBody>
          <a:bodyPr lIns="107274" tIns="53637" rIns="107274" bIns="53637" rtlCol="0" anchor="ctr">
            <a:normAutofit/>
          </a:bodyPr>
          <a:lstStyle/>
          <a:p>
            <a:pPr marL="0" marR="0" lvl="0" indent="0" algn="ctr" defTabSz="1072788"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srgbClr val="FFFFFF"/>
              </a:solidFill>
              <a:effectLst/>
              <a:uLnTx/>
              <a:uFillTx/>
              <a:latin typeface="Open Sans"/>
              <a:ea typeface="+mn-ea"/>
              <a:cs typeface="+mn-cs"/>
            </a:endParaRPr>
          </a:p>
        </p:txBody>
      </p:sp>
      <p:sp>
        <p:nvSpPr>
          <p:cNvPr id="20" name="Inhaltsplatzhalter 4"/>
          <p:cNvSpPr>
            <a:spLocks noGrp="1"/>
          </p:cNvSpPr>
          <p:nvPr>
            <p:ph sz="quarter" idx="26" hasCustomPrompt="1"/>
          </p:nvPr>
        </p:nvSpPr>
        <p:spPr>
          <a:xfrm>
            <a:off x="355600" y="2387600"/>
            <a:ext cx="2885440" cy="4094480"/>
          </a:xfrm>
          <a:prstGeom prst="rect">
            <a:avLst/>
          </a:prstGeom>
          <a:noFill/>
        </p:spPr>
        <p:txBody>
          <a:bodyPr lIns="0" rIns="0"/>
          <a:lstStyle>
            <a:lvl1pPr marL="0" indent="0">
              <a:lnSpc>
                <a:spcPct val="110000"/>
              </a:lnSpc>
              <a:spcBef>
                <a:spcPts val="0"/>
              </a:spcBef>
              <a:spcAft>
                <a:spcPts val="244"/>
              </a:spcAft>
              <a:buNone/>
              <a:defRPr sz="800"/>
            </a:lvl1pPr>
            <a:lvl2pPr marL="355618" indent="-173046">
              <a:lnSpc>
                <a:spcPct val="110000"/>
              </a:lnSpc>
              <a:spcBef>
                <a:spcPts val="0"/>
              </a:spcBef>
              <a:spcAft>
                <a:spcPts val="300"/>
              </a:spcAft>
              <a:defRPr sz="800"/>
            </a:lvl2pPr>
            <a:lvl3pPr marL="538189" indent="-182573">
              <a:lnSpc>
                <a:spcPct val="110000"/>
              </a:lnSpc>
              <a:spcBef>
                <a:spcPts val="0"/>
              </a:spcBef>
              <a:spcAft>
                <a:spcPts val="300"/>
              </a:spcAft>
              <a:defRPr sz="800"/>
            </a:lvl3pPr>
            <a:lvl4pPr marL="720761" indent="-182573">
              <a:lnSpc>
                <a:spcPct val="110000"/>
              </a:lnSpc>
              <a:spcBef>
                <a:spcPts val="0"/>
              </a:spcBef>
              <a:spcAft>
                <a:spcPts val="300"/>
              </a:spcAft>
              <a:defRPr sz="800"/>
            </a:lvl4pPr>
            <a:lvl5pPr marL="893809" indent="-173046">
              <a:lnSpc>
                <a:spcPct val="110000"/>
              </a:lnSpc>
              <a:spcBef>
                <a:spcPts val="0"/>
              </a:spcBef>
              <a:spcAft>
                <a:spcPts val="300"/>
              </a:spcAft>
              <a:defRPr sz="800"/>
            </a:lvl5pPr>
          </a:lstStyle>
          <a:p>
            <a:pPr lvl="0"/>
            <a:r>
              <a:rPr lang="en-GB" noProof="0" dirty="0" smtClean="0"/>
              <a:t>Click to edit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p>
          <a:p>
            <a:pPr marL="0" indent="0">
              <a:lnSpc>
                <a:spcPct val="110000"/>
              </a:lnSpc>
              <a:spcBef>
                <a:spcPts val="0"/>
              </a:spcBef>
              <a:spcAft>
                <a:spcPts val="300"/>
              </a:spcAft>
              <a:buNone/>
            </a:pPr>
            <a:endParaRPr lang="de-DE" sz="800" dirty="0"/>
          </a:p>
        </p:txBody>
      </p:sp>
      <p:sp>
        <p:nvSpPr>
          <p:cNvPr id="23" name="Inhaltsplatzhalter 8"/>
          <p:cNvSpPr>
            <a:spLocks noGrp="1"/>
          </p:cNvSpPr>
          <p:nvPr>
            <p:ph sz="quarter" idx="29" hasCustomPrompt="1"/>
          </p:nvPr>
        </p:nvSpPr>
        <p:spPr>
          <a:xfrm>
            <a:off x="1452880" y="1198880"/>
            <a:ext cx="1778000" cy="975360"/>
          </a:xfrm>
          <a:prstGeom prst="rect">
            <a:avLst/>
          </a:prstGeom>
          <a:noFill/>
        </p:spPr>
        <p:txBody>
          <a:bodyPr lIns="0" tIns="0" rIns="0" bIns="0"/>
          <a:lstStyle>
            <a:lvl1pPr marL="0" marR="0" indent="0" algn="l" defTabSz="457224" rtl="0" eaLnBrk="1" fontAlgn="auto" latinLnBrk="0" hangingPunct="1">
              <a:lnSpc>
                <a:spcPct val="110000"/>
              </a:lnSpc>
              <a:spcBef>
                <a:spcPts val="0"/>
              </a:spcBef>
              <a:spcAft>
                <a:spcPts val="300"/>
              </a:spcAft>
              <a:buClrTx/>
              <a:buSzTx/>
              <a:buFont typeface="Arial"/>
              <a:buNone/>
              <a:tabLst/>
              <a:defRPr sz="800"/>
            </a:lvl1pPr>
            <a:lvl2pPr marL="355618" marR="0" indent="-173046" algn="l" defTabSz="457224" rtl="0" eaLnBrk="1" fontAlgn="auto" latinLnBrk="0" hangingPunct="1">
              <a:lnSpc>
                <a:spcPct val="100000"/>
              </a:lnSpc>
              <a:spcBef>
                <a:spcPct val="20000"/>
              </a:spcBef>
              <a:spcAft>
                <a:spcPts val="0"/>
              </a:spcAft>
              <a:buClrTx/>
              <a:buSzTx/>
              <a:buFont typeface="Arial"/>
              <a:buChar char="–"/>
              <a:tabLst/>
              <a:defRPr sz="800"/>
            </a:lvl2pPr>
            <a:lvl3pPr marL="538189" marR="0" indent="-182573" algn="l" defTabSz="457224" rtl="0" eaLnBrk="1" fontAlgn="auto" latinLnBrk="0" hangingPunct="1">
              <a:lnSpc>
                <a:spcPct val="100000"/>
              </a:lnSpc>
              <a:spcBef>
                <a:spcPct val="20000"/>
              </a:spcBef>
              <a:spcAft>
                <a:spcPts val="0"/>
              </a:spcAft>
              <a:buClrTx/>
              <a:buSzTx/>
              <a:buFont typeface="Arial"/>
              <a:buChar char="•"/>
              <a:tabLst/>
              <a:defRPr sz="800"/>
            </a:lvl3pPr>
            <a:lvl4pPr marL="720761" marR="0" indent="-184160" algn="l" defTabSz="457224" rtl="0" eaLnBrk="1" fontAlgn="auto" latinLnBrk="0" hangingPunct="1">
              <a:lnSpc>
                <a:spcPct val="100000"/>
              </a:lnSpc>
              <a:spcBef>
                <a:spcPct val="20000"/>
              </a:spcBef>
              <a:spcAft>
                <a:spcPts val="0"/>
              </a:spcAft>
              <a:buClrTx/>
              <a:buSzTx/>
              <a:buFont typeface="Arial"/>
              <a:buChar char="–"/>
              <a:tabLst/>
              <a:defRPr sz="800"/>
            </a:lvl4pPr>
            <a:lvl5pPr marL="893809" marR="0" indent="-173046" algn="l" defTabSz="457224" rtl="0" eaLnBrk="1" fontAlgn="auto" latinLnBrk="0" hangingPunct="1">
              <a:lnSpc>
                <a:spcPct val="100000"/>
              </a:lnSpc>
              <a:spcBef>
                <a:spcPct val="20000"/>
              </a:spcBef>
              <a:spcAft>
                <a:spcPts val="0"/>
              </a:spcAft>
              <a:buClrTx/>
              <a:buSzTx/>
              <a:buFont typeface="Arial"/>
              <a:buChar char="»"/>
              <a:tabLst/>
              <a:defRPr sz="800"/>
            </a:lvl5pPr>
          </a:lstStyle>
          <a:p>
            <a:pPr lvl="0"/>
            <a:r>
              <a:rPr lang="en-GB" noProof="0" dirty="0" smtClean="0"/>
              <a:t>Click to edit text</a:t>
            </a:r>
          </a:p>
        </p:txBody>
      </p:sp>
      <p:sp>
        <p:nvSpPr>
          <p:cNvPr id="3" name="Rectangle 10"/>
          <p:cNvSpPr>
            <a:spLocks/>
          </p:cNvSpPr>
          <p:nvPr userDrawn="1"/>
        </p:nvSpPr>
        <p:spPr>
          <a:xfrm>
            <a:off x="9114619" y="50805"/>
            <a:ext cx="431999" cy="431999"/>
          </a:xfrm>
          <a:prstGeom prst="rect">
            <a:avLst/>
          </a:prstGeom>
          <a:solidFill>
            <a:schemeClr val="accent1"/>
          </a:solidFill>
          <a:ln w="25400" cap="flat" cmpd="sng" algn="ctr">
            <a:noFill/>
            <a:prstDash val="solid"/>
          </a:ln>
          <a:effectLst/>
        </p:spPr>
        <p:txBody>
          <a:bodyPr lIns="107274" tIns="53637" rIns="107274" bIns="53637" rtlCol="0" anchor="ctr">
            <a:normAutofit/>
          </a:bodyPr>
          <a:lstStyle/>
          <a:p>
            <a:pPr marL="0" marR="0" lvl="0" indent="0" algn="ctr" defTabSz="1072788"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srgbClr val="FFFFFF"/>
              </a:solidFill>
              <a:effectLst/>
              <a:uLnTx/>
              <a:uFillTx/>
              <a:latin typeface="Open Sans"/>
              <a:ea typeface="+mn-ea"/>
              <a:cs typeface="+mn-cs"/>
            </a:endParaRPr>
          </a:p>
        </p:txBody>
      </p:sp>
      <p:sp>
        <p:nvSpPr>
          <p:cNvPr id="4" name="Rectangle 10"/>
          <p:cNvSpPr/>
          <p:nvPr userDrawn="1"/>
        </p:nvSpPr>
        <p:spPr>
          <a:xfrm>
            <a:off x="0" y="1"/>
            <a:ext cx="9906000" cy="96000"/>
          </a:xfrm>
          <a:prstGeom prst="rect">
            <a:avLst/>
          </a:prstGeom>
          <a:solidFill>
            <a:schemeClr val="accent1"/>
          </a:solidFill>
          <a:ln w="25400" cap="flat" cmpd="sng" algn="ctr">
            <a:noFill/>
            <a:prstDash val="solid"/>
          </a:ln>
          <a:effectLst/>
        </p:spPr>
        <p:txBody>
          <a:bodyPr lIns="107274" tIns="53637" rIns="107274" bIns="53637" rtlCol="0" anchor="ctr">
            <a:normAutofit fontScale="25000" lnSpcReduction="20000"/>
          </a:bodyPr>
          <a:lstStyle/>
          <a:p>
            <a:pPr marL="0" marR="0" lvl="0" indent="0" algn="ctr" defTabSz="1072788"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srgbClr val="FFFFFF"/>
              </a:solidFill>
              <a:effectLst/>
              <a:uLnTx/>
              <a:uFillTx/>
              <a:latin typeface="Open Sans"/>
              <a:ea typeface="+mn-ea"/>
              <a:cs typeface="+mn-cs"/>
            </a:endParaRPr>
          </a:p>
        </p:txBody>
      </p:sp>
      <p:sp>
        <p:nvSpPr>
          <p:cNvPr id="5" name="Foliennummernplatzhalter 1"/>
          <p:cNvSpPr txBox="1">
            <a:spLocks noChangeAspect="1"/>
          </p:cNvSpPr>
          <p:nvPr userDrawn="1"/>
        </p:nvSpPr>
        <p:spPr>
          <a:xfrm>
            <a:off x="9114617" y="50801"/>
            <a:ext cx="432000" cy="432000"/>
          </a:xfrm>
          <a:prstGeom prst="rect">
            <a:avLst/>
          </a:prstGeom>
        </p:spPr>
        <p:txBody>
          <a:bodyPr vert="horz" lIns="107274" tIns="53637" rIns="107274" bIns="53637" rtlCol="0" anchor="ctr">
            <a:normAutofit/>
          </a:bodyPr>
          <a:lstStyle>
            <a:defPPr>
              <a:defRPr lang="en-US"/>
            </a:defPPr>
            <a:lvl1pPr marL="0" algn="ct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82B20F-2693-4F3C-9A93-16DE92CB58EE}" type="slidenum">
              <a:rPr lang="en-GB" sz="800" smtClean="0">
                <a:solidFill>
                  <a:srgbClr val="FFFFFF"/>
                </a:solidFill>
                <a:latin typeface="Open Sans"/>
              </a:rPr>
              <a:pPr/>
              <a:t>‹#›</a:t>
            </a:fld>
            <a:endParaRPr lang="en-GB" sz="800" dirty="0">
              <a:solidFill>
                <a:srgbClr val="FFFFFF"/>
              </a:solidFill>
              <a:latin typeface="Open Sans"/>
            </a:endParaRPr>
          </a:p>
        </p:txBody>
      </p:sp>
      <p:sp>
        <p:nvSpPr>
          <p:cNvPr id="10" name="Bildplatzhalter 2"/>
          <p:cNvSpPr>
            <a:spLocks noGrp="1"/>
          </p:cNvSpPr>
          <p:nvPr>
            <p:ph type="pic" sz="quarter" idx="22"/>
          </p:nvPr>
        </p:nvSpPr>
        <p:spPr>
          <a:xfrm>
            <a:off x="351155" y="1199197"/>
            <a:ext cx="972000" cy="972000"/>
          </a:xfrm>
          <a:prstGeom prst="rect">
            <a:avLst/>
          </a:prstGeom>
          <a:ln>
            <a:solidFill>
              <a:schemeClr val="bg2"/>
            </a:solidFill>
          </a:ln>
        </p:spPr>
        <p:txBody>
          <a:bodyPr/>
          <a:lstStyle>
            <a:lvl1pPr marL="0" indent="0">
              <a:buNone/>
              <a:defRPr/>
            </a:lvl1pPr>
          </a:lstStyle>
          <a:p>
            <a:r>
              <a:rPr lang="en-US" noProof="0" smtClean="0"/>
              <a:t>Click icon to add picture</a:t>
            </a:r>
            <a:endParaRPr lang="en-GB" noProof="0" dirty="0"/>
          </a:p>
        </p:txBody>
      </p:sp>
      <p:sp>
        <p:nvSpPr>
          <p:cNvPr id="21" name="Textplatzhalter 3"/>
          <p:cNvSpPr>
            <a:spLocks noGrp="1"/>
          </p:cNvSpPr>
          <p:nvPr>
            <p:ph type="body" sz="quarter" idx="27" hasCustomPrompt="1"/>
          </p:nvPr>
        </p:nvSpPr>
        <p:spPr>
          <a:xfrm>
            <a:off x="360000" y="396245"/>
            <a:ext cx="2881040" cy="335279"/>
          </a:xfrm>
          <a:prstGeom prst="rect">
            <a:avLst/>
          </a:prstGeom>
          <a:noFill/>
        </p:spPr>
        <p:txBody>
          <a:bodyPr lIns="0" tIns="46800" rIns="0">
            <a:normAutofit lnSpcReduction="10000"/>
          </a:bodyPr>
          <a:lstStyle>
            <a:lvl1pPr marL="0" indent="0">
              <a:buNone/>
              <a:defRPr sz="1400">
                <a:solidFill>
                  <a:schemeClr val="accent1"/>
                </a:solidFill>
                <a:latin typeface="Open Sans Light"/>
                <a:cs typeface="Open Sans Light"/>
              </a:defRPr>
            </a:lvl1pPr>
          </a:lstStyle>
          <a:p>
            <a:r>
              <a:rPr lang="de-DE" dirty="0" smtClean="0"/>
              <a:t>Firstname </a:t>
            </a:r>
            <a:r>
              <a:rPr lang="de-DE" dirty="0" err="1" smtClean="0"/>
              <a:t>Lastname</a:t>
            </a:r>
            <a:endParaRPr lang="de-DE" dirty="0"/>
          </a:p>
        </p:txBody>
      </p:sp>
      <p:sp>
        <p:nvSpPr>
          <p:cNvPr id="22" name="Textplatzhalter 7"/>
          <p:cNvSpPr>
            <a:spLocks noGrp="1"/>
          </p:cNvSpPr>
          <p:nvPr>
            <p:ph type="body" sz="quarter" idx="28"/>
          </p:nvPr>
        </p:nvSpPr>
        <p:spPr>
          <a:xfrm>
            <a:off x="360000" y="660400"/>
            <a:ext cx="2881040" cy="355600"/>
          </a:xfrm>
          <a:prstGeom prst="rect">
            <a:avLst/>
          </a:prstGeom>
          <a:noFill/>
        </p:spPr>
        <p:txBody>
          <a:bodyPr lIns="0" tIns="46800" rIns="0"/>
          <a:lstStyle>
            <a:lvl1pPr marL="0" indent="0">
              <a:buNone/>
              <a:defRPr sz="1400">
                <a:solidFill>
                  <a:schemeClr val="tx2"/>
                </a:solidFill>
                <a:latin typeface="Open Sans Light"/>
                <a:cs typeface="Open Sans Light"/>
              </a:defRPr>
            </a:lvl1pPr>
          </a:lstStyle>
          <a:p>
            <a:pPr lvl="0"/>
            <a:r>
              <a:rPr lang="en-US" smtClean="0"/>
              <a:t>Click to edit Master text styles</a:t>
            </a:r>
          </a:p>
        </p:txBody>
      </p:sp>
    </p:spTree>
    <p:extLst>
      <p:ext uri="{BB962C8B-B14F-4D97-AF65-F5344CB8AC3E}">
        <p14:creationId xmlns:p14="http://schemas.microsoft.com/office/powerpoint/2010/main" val="17961360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V SecondPage">
    <p:spTree>
      <p:nvGrpSpPr>
        <p:cNvPr id="1" name=""/>
        <p:cNvGrpSpPr/>
        <p:nvPr/>
      </p:nvGrpSpPr>
      <p:grpSpPr>
        <a:xfrm>
          <a:off x="0" y="0"/>
          <a:ext cx="0" cy="0"/>
          <a:chOff x="0" y="0"/>
          <a:chExt cx="0" cy="0"/>
        </a:xfrm>
      </p:grpSpPr>
      <p:sp>
        <p:nvSpPr>
          <p:cNvPr id="3" name="Inhaltsplatzhalter 5"/>
          <p:cNvSpPr>
            <a:spLocks noGrp="1"/>
          </p:cNvSpPr>
          <p:nvPr>
            <p:ph sz="quarter" idx="25" hasCustomPrompt="1"/>
          </p:nvPr>
        </p:nvSpPr>
        <p:spPr>
          <a:xfrm>
            <a:off x="2743200" y="396240"/>
            <a:ext cx="6797040" cy="6085840"/>
          </a:xfrm>
          <a:prstGeom prst="rect">
            <a:avLst/>
          </a:prstGeom>
          <a:noFill/>
        </p:spPr>
        <p:txBody>
          <a:bodyPr lIns="0" rIns="0"/>
          <a:lstStyle>
            <a:lvl1pPr marL="182573" indent="-182573">
              <a:lnSpc>
                <a:spcPct val="110000"/>
              </a:lnSpc>
              <a:spcBef>
                <a:spcPts val="0"/>
              </a:spcBef>
              <a:spcAft>
                <a:spcPts val="300"/>
              </a:spcAft>
              <a:defRPr sz="800"/>
            </a:lvl1pPr>
            <a:lvl2pPr marL="355618" indent="-173046">
              <a:lnSpc>
                <a:spcPct val="110000"/>
              </a:lnSpc>
              <a:spcBef>
                <a:spcPts val="0"/>
              </a:spcBef>
              <a:spcAft>
                <a:spcPts val="300"/>
              </a:spcAft>
              <a:defRPr sz="800"/>
            </a:lvl2pPr>
            <a:lvl3pPr marL="538189" indent="-182573">
              <a:lnSpc>
                <a:spcPct val="110000"/>
              </a:lnSpc>
              <a:spcBef>
                <a:spcPts val="0"/>
              </a:spcBef>
              <a:spcAft>
                <a:spcPts val="300"/>
              </a:spcAft>
              <a:defRPr sz="800"/>
            </a:lvl3pPr>
            <a:lvl4pPr marL="720761" indent="-182573">
              <a:lnSpc>
                <a:spcPct val="110000"/>
              </a:lnSpc>
              <a:spcBef>
                <a:spcPts val="0"/>
              </a:spcBef>
              <a:spcAft>
                <a:spcPts val="300"/>
              </a:spcAft>
              <a:defRPr sz="800"/>
            </a:lvl4pPr>
            <a:lvl5pPr marL="893809" indent="-173046">
              <a:lnSpc>
                <a:spcPct val="110000"/>
              </a:lnSpc>
              <a:spcBef>
                <a:spcPts val="0"/>
              </a:spcBef>
              <a:spcAft>
                <a:spcPts val="300"/>
              </a:spcAft>
              <a:defRPr sz="800"/>
            </a:lvl5pPr>
          </a:lstStyle>
          <a:p>
            <a:pPr lvl="0"/>
            <a:r>
              <a:rPr lang="en-GB" noProof="0" dirty="0" smtClean="0"/>
              <a:t>Click to edit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p>
        </p:txBody>
      </p:sp>
      <p:sp>
        <p:nvSpPr>
          <p:cNvPr id="4" name="Rectangle 10"/>
          <p:cNvSpPr/>
          <p:nvPr userDrawn="1"/>
        </p:nvSpPr>
        <p:spPr>
          <a:xfrm>
            <a:off x="4" y="0"/>
            <a:ext cx="2570478" cy="6858000"/>
          </a:xfrm>
          <a:prstGeom prst="rect">
            <a:avLst/>
          </a:prstGeom>
          <a:solidFill>
            <a:schemeClr val="bg1">
              <a:lumMod val="85000"/>
            </a:schemeClr>
          </a:solidFill>
          <a:ln w="25400" cap="flat" cmpd="sng" algn="ctr">
            <a:noFill/>
            <a:prstDash val="solid"/>
          </a:ln>
          <a:effectLst/>
        </p:spPr>
        <p:txBody>
          <a:bodyPr lIns="107274" tIns="53637" rIns="107274" bIns="53637" rtlCol="0" anchor="ctr">
            <a:normAutofit/>
          </a:bodyPr>
          <a:lstStyle/>
          <a:p>
            <a:pPr marL="0" marR="0" lvl="0" indent="0" algn="ctr" defTabSz="1072788"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srgbClr val="FFFFFF"/>
              </a:solidFill>
              <a:effectLst/>
              <a:uLnTx/>
              <a:uFillTx/>
              <a:latin typeface="Open Sans"/>
              <a:ea typeface="+mn-ea"/>
              <a:cs typeface="+mn-cs"/>
            </a:endParaRPr>
          </a:p>
        </p:txBody>
      </p:sp>
      <p:sp>
        <p:nvSpPr>
          <p:cNvPr id="7" name="Rectangle 10"/>
          <p:cNvSpPr>
            <a:spLocks/>
          </p:cNvSpPr>
          <p:nvPr userDrawn="1"/>
        </p:nvSpPr>
        <p:spPr>
          <a:xfrm>
            <a:off x="9114619" y="50805"/>
            <a:ext cx="431999" cy="431999"/>
          </a:xfrm>
          <a:prstGeom prst="rect">
            <a:avLst/>
          </a:prstGeom>
          <a:solidFill>
            <a:schemeClr val="accent1"/>
          </a:solidFill>
          <a:ln w="25400" cap="flat" cmpd="sng" algn="ctr">
            <a:noFill/>
            <a:prstDash val="solid"/>
          </a:ln>
          <a:effectLst/>
        </p:spPr>
        <p:txBody>
          <a:bodyPr lIns="107274" tIns="53637" rIns="107274" bIns="53637" rtlCol="0" anchor="ctr">
            <a:normAutofit/>
          </a:bodyPr>
          <a:lstStyle/>
          <a:p>
            <a:pPr marL="0" marR="0" lvl="0" indent="0" algn="ctr" defTabSz="1072788"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srgbClr val="FFFFFF"/>
              </a:solidFill>
              <a:effectLst/>
              <a:uLnTx/>
              <a:uFillTx/>
              <a:latin typeface="Open Sans"/>
              <a:ea typeface="+mn-ea"/>
              <a:cs typeface="+mn-cs"/>
            </a:endParaRPr>
          </a:p>
        </p:txBody>
      </p:sp>
      <p:sp>
        <p:nvSpPr>
          <p:cNvPr id="8" name="Rectangle 10"/>
          <p:cNvSpPr/>
          <p:nvPr userDrawn="1"/>
        </p:nvSpPr>
        <p:spPr>
          <a:xfrm>
            <a:off x="0" y="1"/>
            <a:ext cx="9906000" cy="96000"/>
          </a:xfrm>
          <a:prstGeom prst="rect">
            <a:avLst/>
          </a:prstGeom>
          <a:solidFill>
            <a:schemeClr val="accent1"/>
          </a:solidFill>
          <a:ln w="25400" cap="flat" cmpd="sng" algn="ctr">
            <a:noFill/>
            <a:prstDash val="solid"/>
          </a:ln>
          <a:effectLst/>
        </p:spPr>
        <p:txBody>
          <a:bodyPr lIns="107274" tIns="53637" rIns="107274" bIns="53637" rtlCol="0" anchor="ctr">
            <a:normAutofit fontScale="25000" lnSpcReduction="20000"/>
          </a:bodyPr>
          <a:lstStyle/>
          <a:p>
            <a:pPr marL="0" marR="0" lvl="0" indent="0" algn="ctr" defTabSz="1072788"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srgbClr val="FFFFFF"/>
              </a:solidFill>
              <a:effectLst/>
              <a:uLnTx/>
              <a:uFillTx/>
              <a:latin typeface="Open Sans"/>
              <a:ea typeface="+mn-ea"/>
              <a:cs typeface="+mn-cs"/>
            </a:endParaRPr>
          </a:p>
        </p:txBody>
      </p:sp>
      <p:sp>
        <p:nvSpPr>
          <p:cNvPr id="9" name="Foliennummernplatzhalter 1"/>
          <p:cNvSpPr txBox="1">
            <a:spLocks noChangeAspect="1"/>
          </p:cNvSpPr>
          <p:nvPr userDrawn="1"/>
        </p:nvSpPr>
        <p:spPr>
          <a:xfrm>
            <a:off x="9114617" y="50801"/>
            <a:ext cx="432000" cy="432000"/>
          </a:xfrm>
          <a:prstGeom prst="rect">
            <a:avLst/>
          </a:prstGeom>
        </p:spPr>
        <p:txBody>
          <a:bodyPr vert="horz" lIns="107274" tIns="53637" rIns="107274" bIns="53637" rtlCol="0" anchor="ctr">
            <a:normAutofit/>
          </a:bodyPr>
          <a:lstStyle>
            <a:defPPr>
              <a:defRPr lang="en-US"/>
            </a:defPPr>
            <a:lvl1pPr marL="0" algn="ct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82B20F-2693-4F3C-9A93-16DE92CB58EE}" type="slidenum">
              <a:rPr lang="en-GB" sz="800" smtClean="0">
                <a:solidFill>
                  <a:srgbClr val="FFFFFF"/>
                </a:solidFill>
                <a:latin typeface="Open Sans"/>
              </a:rPr>
              <a:pPr/>
              <a:t>‹#›</a:t>
            </a:fld>
            <a:endParaRPr lang="en-GB" sz="800" dirty="0">
              <a:solidFill>
                <a:srgbClr val="FFFFFF"/>
              </a:solidFill>
              <a:latin typeface="Open Sans"/>
            </a:endParaRPr>
          </a:p>
        </p:txBody>
      </p:sp>
      <p:sp>
        <p:nvSpPr>
          <p:cNvPr id="11" name="Textplatzhalter 3"/>
          <p:cNvSpPr>
            <a:spLocks noGrp="1"/>
          </p:cNvSpPr>
          <p:nvPr>
            <p:ph type="body" sz="quarter" idx="27" hasCustomPrompt="1"/>
          </p:nvPr>
        </p:nvSpPr>
        <p:spPr>
          <a:xfrm>
            <a:off x="360000" y="396245"/>
            <a:ext cx="2027600" cy="335279"/>
          </a:xfrm>
          <a:prstGeom prst="rect">
            <a:avLst/>
          </a:prstGeom>
          <a:noFill/>
        </p:spPr>
        <p:txBody>
          <a:bodyPr lIns="0" tIns="46800" rIns="0">
            <a:normAutofit lnSpcReduction="10000"/>
          </a:bodyPr>
          <a:lstStyle>
            <a:lvl1pPr marL="0" indent="0">
              <a:buNone/>
              <a:defRPr sz="1400" baseline="0">
                <a:solidFill>
                  <a:schemeClr val="accent1"/>
                </a:solidFill>
                <a:latin typeface="Open Sans Light"/>
                <a:cs typeface="Open Sans Light"/>
              </a:defRPr>
            </a:lvl1pPr>
          </a:lstStyle>
          <a:p>
            <a:r>
              <a:rPr lang="de-DE" dirty="0" smtClean="0"/>
              <a:t>Firstname </a:t>
            </a:r>
            <a:r>
              <a:rPr lang="de-DE" dirty="0" err="1" smtClean="0"/>
              <a:t>Lastname</a:t>
            </a:r>
            <a:endParaRPr lang="de-DE" dirty="0"/>
          </a:p>
        </p:txBody>
      </p:sp>
    </p:spTree>
    <p:extLst>
      <p:ext uri="{BB962C8B-B14F-4D97-AF65-F5344CB8AC3E}">
        <p14:creationId xmlns:p14="http://schemas.microsoft.com/office/powerpoint/2010/main" val="33193028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8" name="Textplatzhalter 7"/>
          <p:cNvSpPr>
            <a:spLocks noGrp="1"/>
          </p:cNvSpPr>
          <p:nvPr>
            <p:ph type="body" sz="quarter" idx="10" hasCustomPrompt="1"/>
          </p:nvPr>
        </p:nvSpPr>
        <p:spPr>
          <a:xfrm>
            <a:off x="360000" y="396241"/>
            <a:ext cx="9180000" cy="864000"/>
          </a:xfrm>
          <a:prstGeom prst="rect">
            <a:avLst/>
          </a:prstGeom>
        </p:spPr>
        <p:txBody>
          <a:bodyPr vert="horz" lIns="0" rIns="0">
            <a:normAutofit/>
          </a:bodyPr>
          <a:lstStyle>
            <a:lvl1pPr marL="0" indent="0">
              <a:lnSpc>
                <a:spcPct val="130000"/>
              </a:lnSpc>
              <a:spcBef>
                <a:spcPts val="0"/>
              </a:spcBef>
              <a:buNone/>
              <a:defRPr sz="3300">
                <a:solidFill>
                  <a:schemeClr val="accent1"/>
                </a:solidFill>
                <a:latin typeface="Open Sans Light"/>
                <a:cs typeface="Open Sans Light"/>
              </a:defRPr>
            </a:lvl1pPr>
          </a:lstStyle>
          <a:p>
            <a:pPr lvl="0"/>
            <a:r>
              <a:rPr lang="en-GB" noProof="0" dirty="0" smtClean="0"/>
              <a:t>Headline</a:t>
            </a:r>
          </a:p>
        </p:txBody>
      </p:sp>
    </p:spTree>
    <p:extLst>
      <p:ext uri="{BB962C8B-B14F-4D97-AF65-F5344CB8AC3E}">
        <p14:creationId xmlns:p14="http://schemas.microsoft.com/office/powerpoint/2010/main" val="6974921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rvices">
    <p:spTree>
      <p:nvGrpSpPr>
        <p:cNvPr id="1" name=""/>
        <p:cNvGrpSpPr/>
        <p:nvPr/>
      </p:nvGrpSpPr>
      <p:grpSpPr>
        <a:xfrm>
          <a:off x="0" y="0"/>
          <a:ext cx="0" cy="0"/>
          <a:chOff x="0" y="0"/>
          <a:chExt cx="0" cy="0"/>
        </a:xfrm>
      </p:grpSpPr>
      <p:sp>
        <p:nvSpPr>
          <p:cNvPr id="32" name="Rectangle 1"/>
          <p:cNvSpPr/>
          <p:nvPr userDrawn="1"/>
        </p:nvSpPr>
        <p:spPr>
          <a:xfrm>
            <a:off x="0" y="-25400"/>
            <a:ext cx="9906000" cy="5359399"/>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7274" tIns="53637" rIns="107274" bIns="53637" rtlCol="0" anchor="ctr">
            <a:normAutofit/>
          </a:bodyPr>
          <a:lstStyle/>
          <a:p>
            <a:pPr marL="0" indent="0" algn="ctr">
              <a:buFont typeface="Arial" panose="020B0604020202020204" pitchFamily="34" charset="0"/>
              <a:buNone/>
            </a:pPr>
            <a:endParaRPr lang="en-GB" sz="2100" noProof="0" dirty="0"/>
          </a:p>
        </p:txBody>
      </p:sp>
      <p:sp>
        <p:nvSpPr>
          <p:cNvPr id="10" name="Textplatzhalter 4"/>
          <p:cNvSpPr>
            <a:spLocks noGrp="1"/>
          </p:cNvSpPr>
          <p:nvPr>
            <p:ph type="body" sz="quarter" idx="16" hasCustomPrompt="1"/>
          </p:nvPr>
        </p:nvSpPr>
        <p:spPr>
          <a:xfrm>
            <a:off x="360002" y="894080"/>
            <a:ext cx="9174479" cy="864000"/>
          </a:xfrm>
          <a:prstGeom prst="rect">
            <a:avLst/>
          </a:prstGeom>
        </p:spPr>
        <p:txBody>
          <a:bodyPr vert="horz" lIns="0" rIns="0" anchor="t">
            <a:normAutofit/>
          </a:bodyPr>
          <a:lstStyle>
            <a:lvl1pPr marL="0" indent="0" algn="ctr">
              <a:lnSpc>
                <a:spcPct val="110000"/>
              </a:lnSpc>
              <a:spcBef>
                <a:spcPts val="0"/>
              </a:spcBef>
              <a:buNone/>
              <a:defRPr sz="3300">
                <a:solidFill>
                  <a:schemeClr val="bg1"/>
                </a:solidFill>
                <a:latin typeface="Open Sans Light"/>
                <a:cs typeface="Open Sans Light"/>
              </a:defRPr>
            </a:lvl1pPr>
            <a:lvl2pPr marL="179398" indent="0">
              <a:spcBef>
                <a:spcPts val="0"/>
              </a:spcBef>
              <a:buNone/>
              <a:defRPr sz="3300">
                <a:solidFill>
                  <a:srgbClr val="0746AB"/>
                </a:solidFill>
                <a:latin typeface="Open Sans Light"/>
                <a:cs typeface="Open Sans Light"/>
              </a:defRPr>
            </a:lvl2pPr>
            <a:lvl3pPr marL="350855" indent="0">
              <a:spcBef>
                <a:spcPts val="0"/>
              </a:spcBef>
              <a:buNone/>
              <a:defRPr sz="3300">
                <a:solidFill>
                  <a:srgbClr val="0746AB"/>
                </a:solidFill>
                <a:latin typeface="Open Sans Light"/>
                <a:cs typeface="Open Sans Light"/>
              </a:defRPr>
            </a:lvl3pPr>
            <a:lvl4pPr marL="538189" indent="0">
              <a:spcBef>
                <a:spcPts val="0"/>
              </a:spcBef>
              <a:buNone/>
              <a:defRPr sz="3300">
                <a:solidFill>
                  <a:srgbClr val="0746AB"/>
                </a:solidFill>
                <a:latin typeface="Open Sans Light"/>
                <a:cs typeface="Open Sans Light"/>
              </a:defRPr>
            </a:lvl4pPr>
            <a:lvl5pPr marL="722349" indent="0">
              <a:spcBef>
                <a:spcPts val="0"/>
              </a:spcBef>
              <a:buNone/>
              <a:defRPr sz="3300">
                <a:solidFill>
                  <a:srgbClr val="0746AB"/>
                </a:solidFill>
                <a:latin typeface="Open Sans Light"/>
                <a:cs typeface="Open Sans Light"/>
              </a:defRPr>
            </a:lvl5pPr>
          </a:lstStyle>
          <a:p>
            <a:pPr lvl="0"/>
            <a:r>
              <a:rPr lang="en-GB" noProof="0" dirty="0" smtClean="0"/>
              <a:t>Headline</a:t>
            </a:r>
          </a:p>
        </p:txBody>
      </p:sp>
      <p:sp>
        <p:nvSpPr>
          <p:cNvPr id="11" name="Inhaltsplatzhalter 2"/>
          <p:cNvSpPr>
            <a:spLocks noGrp="1"/>
          </p:cNvSpPr>
          <p:nvPr>
            <p:ph sz="quarter" idx="17" hasCustomPrompt="1"/>
          </p:nvPr>
        </p:nvSpPr>
        <p:spPr>
          <a:xfrm>
            <a:off x="360000" y="1879600"/>
            <a:ext cx="9174480" cy="3393440"/>
          </a:xfrm>
          <a:prstGeom prst="rect">
            <a:avLst/>
          </a:prstGeom>
        </p:spPr>
        <p:txBody>
          <a:bodyPr vert="horz" lIns="0" rIns="0">
            <a:noAutofit/>
          </a:bodyPr>
          <a:lstStyle>
            <a:lvl1pPr marL="0" indent="0" algn="ctr">
              <a:lnSpc>
                <a:spcPct val="110000"/>
              </a:lnSpc>
              <a:spcBef>
                <a:spcPts val="0"/>
              </a:spcBef>
              <a:spcAft>
                <a:spcPts val="300"/>
              </a:spcAft>
              <a:buFont typeface="Arial" panose="020B0604020202020204" pitchFamily="34" charset="0"/>
              <a:buNone/>
              <a:defRPr sz="1200">
                <a:solidFill>
                  <a:srgbClr val="FFFFFF"/>
                </a:solidFill>
              </a:defRPr>
            </a:lvl1pPr>
            <a:lvl2pPr marL="182570" indent="0" algn="ctr">
              <a:lnSpc>
                <a:spcPct val="110000"/>
              </a:lnSpc>
              <a:spcBef>
                <a:spcPts val="0"/>
              </a:spcBef>
              <a:spcAft>
                <a:spcPts val="300"/>
              </a:spcAft>
              <a:buNone/>
              <a:defRPr sz="1050">
                <a:solidFill>
                  <a:srgbClr val="FFFFFF"/>
                </a:solidFill>
              </a:defRPr>
            </a:lvl2pPr>
            <a:lvl3pPr marL="355618" indent="0" algn="ctr">
              <a:lnSpc>
                <a:spcPct val="110000"/>
              </a:lnSpc>
              <a:spcBef>
                <a:spcPts val="0"/>
              </a:spcBef>
              <a:spcAft>
                <a:spcPts val="300"/>
              </a:spcAft>
              <a:buNone/>
              <a:defRPr sz="1050">
                <a:solidFill>
                  <a:srgbClr val="FFFFFF"/>
                </a:solidFill>
              </a:defRPr>
            </a:lvl3pPr>
            <a:lvl4pPr marL="538189" indent="0" algn="ctr">
              <a:lnSpc>
                <a:spcPct val="110000"/>
              </a:lnSpc>
              <a:spcBef>
                <a:spcPts val="0"/>
              </a:spcBef>
              <a:spcAft>
                <a:spcPts val="300"/>
              </a:spcAft>
              <a:buNone/>
              <a:defRPr sz="1050">
                <a:solidFill>
                  <a:srgbClr val="FFFFFF"/>
                </a:solidFill>
              </a:defRPr>
            </a:lvl4pPr>
            <a:lvl5pPr marL="720761" indent="0" algn="ctr">
              <a:lnSpc>
                <a:spcPct val="110000"/>
              </a:lnSpc>
              <a:spcBef>
                <a:spcPts val="0"/>
              </a:spcBef>
              <a:spcAft>
                <a:spcPts val="300"/>
              </a:spcAft>
              <a:buNone/>
              <a:defRPr sz="1050">
                <a:solidFill>
                  <a:srgbClr val="FFFFFF"/>
                </a:solidFill>
              </a:defRPr>
            </a:lvl5pPr>
          </a:lstStyle>
          <a:p>
            <a:pPr lvl="0"/>
            <a:r>
              <a:rPr lang="en-GB" noProof="0" dirty="0" smtClean="0"/>
              <a:t>Click to edit text</a:t>
            </a:r>
          </a:p>
        </p:txBody>
      </p:sp>
      <p:sp>
        <p:nvSpPr>
          <p:cNvPr id="12" name="Inhaltsplatzhalter 2"/>
          <p:cNvSpPr>
            <a:spLocks noGrp="1"/>
          </p:cNvSpPr>
          <p:nvPr>
            <p:ph sz="quarter" idx="20" hasCustomPrompt="1"/>
          </p:nvPr>
        </p:nvSpPr>
        <p:spPr>
          <a:xfrm>
            <a:off x="360000" y="5628640"/>
            <a:ext cx="2304000" cy="701040"/>
          </a:xfrm>
          <a:prstGeom prst="rect">
            <a:avLst/>
          </a:prstGeom>
        </p:spPr>
        <p:txBody>
          <a:bodyPr vert="horz" lIns="0" rIns="0">
            <a:noAutofit/>
          </a:bodyPr>
          <a:lstStyle>
            <a:lvl1pPr marL="0" indent="0" algn="ctr">
              <a:lnSpc>
                <a:spcPct val="110000"/>
              </a:lnSpc>
              <a:spcBef>
                <a:spcPts val="0"/>
              </a:spcBef>
              <a:spcAft>
                <a:spcPts val="300"/>
              </a:spcAft>
              <a:buNone/>
              <a:defRPr sz="1200">
                <a:solidFill>
                  <a:schemeClr val="tx2"/>
                </a:solidFill>
              </a:defRPr>
            </a:lvl1pPr>
            <a:lvl2pPr marL="182570" indent="0" algn="ctr">
              <a:lnSpc>
                <a:spcPct val="110000"/>
              </a:lnSpc>
              <a:spcBef>
                <a:spcPts val="0"/>
              </a:spcBef>
              <a:spcAft>
                <a:spcPts val="300"/>
              </a:spcAft>
              <a:buNone/>
              <a:defRPr sz="1050">
                <a:solidFill>
                  <a:schemeClr val="tx2"/>
                </a:solidFill>
              </a:defRPr>
            </a:lvl2pPr>
            <a:lvl3pPr marL="355618" indent="0" algn="ctr">
              <a:lnSpc>
                <a:spcPct val="110000"/>
              </a:lnSpc>
              <a:spcBef>
                <a:spcPts val="0"/>
              </a:spcBef>
              <a:spcAft>
                <a:spcPts val="300"/>
              </a:spcAft>
              <a:buNone/>
              <a:defRPr sz="1050">
                <a:solidFill>
                  <a:schemeClr val="tx2"/>
                </a:solidFill>
              </a:defRPr>
            </a:lvl3pPr>
            <a:lvl4pPr marL="538189" indent="0" algn="ctr">
              <a:lnSpc>
                <a:spcPct val="110000"/>
              </a:lnSpc>
              <a:spcBef>
                <a:spcPts val="0"/>
              </a:spcBef>
              <a:spcAft>
                <a:spcPts val="300"/>
              </a:spcAft>
              <a:buNone/>
              <a:defRPr sz="1050">
                <a:solidFill>
                  <a:schemeClr val="tx2"/>
                </a:solidFill>
              </a:defRPr>
            </a:lvl4pPr>
            <a:lvl5pPr marL="720761" indent="0" algn="ctr">
              <a:lnSpc>
                <a:spcPct val="110000"/>
              </a:lnSpc>
              <a:spcBef>
                <a:spcPts val="0"/>
              </a:spcBef>
              <a:spcAft>
                <a:spcPts val="300"/>
              </a:spcAft>
              <a:buNone/>
              <a:defRPr sz="1050">
                <a:solidFill>
                  <a:schemeClr val="tx2"/>
                </a:solidFill>
              </a:defRPr>
            </a:lvl5pPr>
          </a:lstStyle>
          <a:p>
            <a:pPr lvl="0"/>
            <a:r>
              <a:rPr lang="en-GB" noProof="0" dirty="0" smtClean="0"/>
              <a:t>Click to edit text</a:t>
            </a:r>
          </a:p>
        </p:txBody>
      </p:sp>
      <p:sp>
        <p:nvSpPr>
          <p:cNvPr id="13" name="Inhaltsplatzhalter 2"/>
          <p:cNvSpPr>
            <a:spLocks noGrp="1"/>
          </p:cNvSpPr>
          <p:nvPr>
            <p:ph sz="quarter" idx="21" hasCustomPrompt="1"/>
          </p:nvPr>
        </p:nvSpPr>
        <p:spPr>
          <a:xfrm>
            <a:off x="7230480" y="5628640"/>
            <a:ext cx="2304000" cy="701040"/>
          </a:xfrm>
          <a:prstGeom prst="rect">
            <a:avLst/>
          </a:prstGeom>
        </p:spPr>
        <p:txBody>
          <a:bodyPr vert="horz" lIns="0" rIns="0">
            <a:noAutofit/>
          </a:bodyPr>
          <a:lstStyle>
            <a:lvl1pPr marL="0" indent="0" algn="ctr">
              <a:lnSpc>
                <a:spcPct val="110000"/>
              </a:lnSpc>
              <a:spcBef>
                <a:spcPts val="0"/>
              </a:spcBef>
              <a:spcAft>
                <a:spcPts val="300"/>
              </a:spcAft>
              <a:buNone/>
              <a:defRPr sz="1200">
                <a:solidFill>
                  <a:schemeClr val="tx2"/>
                </a:solidFill>
              </a:defRPr>
            </a:lvl1pPr>
            <a:lvl2pPr marL="182570" indent="0" algn="ctr">
              <a:lnSpc>
                <a:spcPct val="110000"/>
              </a:lnSpc>
              <a:spcBef>
                <a:spcPts val="0"/>
              </a:spcBef>
              <a:spcAft>
                <a:spcPts val="300"/>
              </a:spcAft>
              <a:buNone/>
              <a:defRPr sz="1050">
                <a:solidFill>
                  <a:schemeClr val="tx2"/>
                </a:solidFill>
              </a:defRPr>
            </a:lvl2pPr>
            <a:lvl3pPr marL="355618" indent="0" algn="ctr">
              <a:lnSpc>
                <a:spcPct val="110000"/>
              </a:lnSpc>
              <a:spcBef>
                <a:spcPts val="0"/>
              </a:spcBef>
              <a:spcAft>
                <a:spcPts val="300"/>
              </a:spcAft>
              <a:buNone/>
              <a:defRPr sz="1050">
                <a:solidFill>
                  <a:schemeClr val="tx2"/>
                </a:solidFill>
              </a:defRPr>
            </a:lvl3pPr>
            <a:lvl4pPr marL="538189" indent="0" algn="ctr">
              <a:lnSpc>
                <a:spcPct val="110000"/>
              </a:lnSpc>
              <a:spcBef>
                <a:spcPts val="0"/>
              </a:spcBef>
              <a:spcAft>
                <a:spcPts val="300"/>
              </a:spcAft>
              <a:buNone/>
              <a:defRPr sz="1050">
                <a:solidFill>
                  <a:schemeClr val="tx2"/>
                </a:solidFill>
              </a:defRPr>
            </a:lvl4pPr>
            <a:lvl5pPr marL="720761" indent="0" algn="ctr">
              <a:lnSpc>
                <a:spcPct val="110000"/>
              </a:lnSpc>
              <a:spcBef>
                <a:spcPts val="0"/>
              </a:spcBef>
              <a:spcAft>
                <a:spcPts val="300"/>
              </a:spcAft>
              <a:buNone/>
              <a:defRPr sz="1050">
                <a:solidFill>
                  <a:schemeClr val="tx2"/>
                </a:solidFill>
              </a:defRPr>
            </a:lvl5pPr>
          </a:lstStyle>
          <a:p>
            <a:pPr lvl="0"/>
            <a:r>
              <a:rPr lang="en-GB" noProof="0" dirty="0" smtClean="0"/>
              <a:t>Click to edit text</a:t>
            </a:r>
          </a:p>
        </p:txBody>
      </p:sp>
      <p:sp>
        <p:nvSpPr>
          <p:cNvPr id="14" name="Inhaltsplatzhalter 2"/>
          <p:cNvSpPr>
            <a:spLocks noGrp="1"/>
          </p:cNvSpPr>
          <p:nvPr>
            <p:ph sz="quarter" idx="22" hasCustomPrompt="1"/>
          </p:nvPr>
        </p:nvSpPr>
        <p:spPr>
          <a:xfrm>
            <a:off x="2650160" y="5628640"/>
            <a:ext cx="2304000" cy="701040"/>
          </a:xfrm>
          <a:prstGeom prst="rect">
            <a:avLst/>
          </a:prstGeom>
        </p:spPr>
        <p:txBody>
          <a:bodyPr vert="horz" lIns="0" rIns="0">
            <a:noAutofit/>
          </a:bodyPr>
          <a:lstStyle>
            <a:lvl1pPr marL="0" indent="0" algn="ctr">
              <a:lnSpc>
                <a:spcPct val="110000"/>
              </a:lnSpc>
              <a:spcBef>
                <a:spcPts val="0"/>
              </a:spcBef>
              <a:spcAft>
                <a:spcPts val="300"/>
              </a:spcAft>
              <a:buNone/>
              <a:defRPr sz="1200">
                <a:solidFill>
                  <a:schemeClr val="tx2"/>
                </a:solidFill>
              </a:defRPr>
            </a:lvl1pPr>
            <a:lvl2pPr marL="182570" indent="0" algn="ctr">
              <a:lnSpc>
                <a:spcPct val="110000"/>
              </a:lnSpc>
              <a:spcBef>
                <a:spcPts val="0"/>
              </a:spcBef>
              <a:spcAft>
                <a:spcPts val="300"/>
              </a:spcAft>
              <a:buNone/>
              <a:defRPr sz="1050">
                <a:solidFill>
                  <a:schemeClr val="tx2"/>
                </a:solidFill>
              </a:defRPr>
            </a:lvl2pPr>
            <a:lvl3pPr marL="355618" indent="0" algn="ctr">
              <a:lnSpc>
                <a:spcPct val="110000"/>
              </a:lnSpc>
              <a:spcBef>
                <a:spcPts val="0"/>
              </a:spcBef>
              <a:spcAft>
                <a:spcPts val="300"/>
              </a:spcAft>
              <a:buNone/>
              <a:defRPr sz="1050">
                <a:solidFill>
                  <a:schemeClr val="tx2"/>
                </a:solidFill>
              </a:defRPr>
            </a:lvl3pPr>
            <a:lvl4pPr marL="538189" indent="0" algn="ctr">
              <a:lnSpc>
                <a:spcPct val="110000"/>
              </a:lnSpc>
              <a:spcBef>
                <a:spcPts val="0"/>
              </a:spcBef>
              <a:spcAft>
                <a:spcPts val="300"/>
              </a:spcAft>
              <a:buNone/>
              <a:defRPr sz="1050">
                <a:solidFill>
                  <a:schemeClr val="tx2"/>
                </a:solidFill>
              </a:defRPr>
            </a:lvl4pPr>
            <a:lvl5pPr marL="720761" indent="0" algn="ctr">
              <a:lnSpc>
                <a:spcPct val="110000"/>
              </a:lnSpc>
              <a:spcBef>
                <a:spcPts val="0"/>
              </a:spcBef>
              <a:spcAft>
                <a:spcPts val="300"/>
              </a:spcAft>
              <a:buNone/>
              <a:defRPr sz="1050">
                <a:solidFill>
                  <a:schemeClr val="tx2"/>
                </a:solidFill>
              </a:defRPr>
            </a:lvl5pPr>
          </a:lstStyle>
          <a:p>
            <a:pPr lvl="0"/>
            <a:r>
              <a:rPr lang="en-GB" noProof="0" dirty="0" smtClean="0"/>
              <a:t>Click to edit text</a:t>
            </a:r>
          </a:p>
        </p:txBody>
      </p:sp>
      <p:sp>
        <p:nvSpPr>
          <p:cNvPr id="15" name="Inhaltsplatzhalter 2"/>
          <p:cNvSpPr>
            <a:spLocks noGrp="1"/>
          </p:cNvSpPr>
          <p:nvPr>
            <p:ph sz="quarter" idx="23" hasCustomPrompt="1"/>
          </p:nvPr>
        </p:nvSpPr>
        <p:spPr>
          <a:xfrm>
            <a:off x="4940320" y="5628640"/>
            <a:ext cx="2304000" cy="701040"/>
          </a:xfrm>
          <a:prstGeom prst="rect">
            <a:avLst/>
          </a:prstGeom>
        </p:spPr>
        <p:txBody>
          <a:bodyPr vert="horz" lIns="0" rIns="0">
            <a:noAutofit/>
          </a:bodyPr>
          <a:lstStyle>
            <a:lvl1pPr marL="0" indent="0" algn="ctr">
              <a:lnSpc>
                <a:spcPct val="110000"/>
              </a:lnSpc>
              <a:spcBef>
                <a:spcPts val="0"/>
              </a:spcBef>
              <a:spcAft>
                <a:spcPts val="300"/>
              </a:spcAft>
              <a:buNone/>
              <a:defRPr sz="1200">
                <a:solidFill>
                  <a:schemeClr val="tx2"/>
                </a:solidFill>
              </a:defRPr>
            </a:lvl1pPr>
            <a:lvl2pPr marL="182570" indent="0" algn="ctr">
              <a:lnSpc>
                <a:spcPct val="110000"/>
              </a:lnSpc>
              <a:spcBef>
                <a:spcPts val="0"/>
              </a:spcBef>
              <a:spcAft>
                <a:spcPts val="300"/>
              </a:spcAft>
              <a:buNone/>
              <a:defRPr sz="1050">
                <a:solidFill>
                  <a:schemeClr val="tx2"/>
                </a:solidFill>
              </a:defRPr>
            </a:lvl2pPr>
            <a:lvl3pPr marL="355618" indent="0" algn="ctr">
              <a:lnSpc>
                <a:spcPct val="110000"/>
              </a:lnSpc>
              <a:spcBef>
                <a:spcPts val="0"/>
              </a:spcBef>
              <a:spcAft>
                <a:spcPts val="300"/>
              </a:spcAft>
              <a:buNone/>
              <a:defRPr sz="1050">
                <a:solidFill>
                  <a:schemeClr val="tx2"/>
                </a:solidFill>
              </a:defRPr>
            </a:lvl3pPr>
            <a:lvl4pPr marL="538189" indent="0" algn="ctr">
              <a:lnSpc>
                <a:spcPct val="110000"/>
              </a:lnSpc>
              <a:spcBef>
                <a:spcPts val="0"/>
              </a:spcBef>
              <a:spcAft>
                <a:spcPts val="300"/>
              </a:spcAft>
              <a:buNone/>
              <a:defRPr sz="1050">
                <a:solidFill>
                  <a:schemeClr val="tx2"/>
                </a:solidFill>
              </a:defRPr>
            </a:lvl4pPr>
            <a:lvl5pPr marL="720761" indent="0" algn="ctr">
              <a:lnSpc>
                <a:spcPct val="110000"/>
              </a:lnSpc>
              <a:spcBef>
                <a:spcPts val="0"/>
              </a:spcBef>
              <a:spcAft>
                <a:spcPts val="300"/>
              </a:spcAft>
              <a:buNone/>
              <a:defRPr sz="1050">
                <a:solidFill>
                  <a:schemeClr val="tx2"/>
                </a:solidFill>
              </a:defRPr>
            </a:lvl5pPr>
          </a:lstStyle>
          <a:p>
            <a:pPr lvl="0"/>
            <a:r>
              <a:rPr lang="en-GB" noProof="0" dirty="0" smtClean="0"/>
              <a:t>Click to edit text</a:t>
            </a:r>
          </a:p>
        </p:txBody>
      </p:sp>
    </p:spTree>
    <p:extLst>
      <p:ext uri="{BB962C8B-B14F-4D97-AF65-F5344CB8AC3E}">
        <p14:creationId xmlns:p14="http://schemas.microsoft.com/office/powerpoint/2010/main" val="330775089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Content">
    <p:spTree>
      <p:nvGrpSpPr>
        <p:cNvPr id="1" name=""/>
        <p:cNvGrpSpPr/>
        <p:nvPr/>
      </p:nvGrpSpPr>
      <p:grpSpPr>
        <a:xfrm>
          <a:off x="0" y="0"/>
          <a:ext cx="0" cy="0"/>
          <a:chOff x="0" y="0"/>
          <a:chExt cx="0" cy="0"/>
        </a:xfrm>
      </p:grpSpPr>
      <p:sp>
        <p:nvSpPr>
          <p:cNvPr id="5" name="Inhaltsplatzhalter 2"/>
          <p:cNvSpPr>
            <a:spLocks noGrp="1"/>
          </p:cNvSpPr>
          <p:nvPr>
            <p:ph sz="quarter" idx="20" hasCustomPrompt="1"/>
          </p:nvPr>
        </p:nvSpPr>
        <p:spPr>
          <a:xfrm>
            <a:off x="360000" y="1402080"/>
            <a:ext cx="9180000" cy="5080000"/>
          </a:xfrm>
          <a:prstGeom prst="rect">
            <a:avLst/>
          </a:prstGeom>
        </p:spPr>
        <p:txBody>
          <a:bodyPr vert="horz" lIns="0" rIns="0">
            <a:noAutofit/>
          </a:bodyPr>
          <a:lstStyle>
            <a:lvl1pPr marL="182573" indent="-182573">
              <a:lnSpc>
                <a:spcPct val="110000"/>
              </a:lnSpc>
              <a:spcBef>
                <a:spcPts val="0"/>
              </a:spcBef>
              <a:spcAft>
                <a:spcPts val="300"/>
              </a:spcAft>
              <a:defRPr sz="1050">
                <a:solidFill>
                  <a:schemeClr val="tx2"/>
                </a:solidFill>
              </a:defRPr>
            </a:lvl1pPr>
            <a:lvl2pPr marL="355618" indent="-173046">
              <a:lnSpc>
                <a:spcPct val="110000"/>
              </a:lnSpc>
              <a:spcBef>
                <a:spcPts val="0"/>
              </a:spcBef>
              <a:spcAft>
                <a:spcPts val="300"/>
              </a:spcAft>
              <a:defRPr sz="1050">
                <a:solidFill>
                  <a:schemeClr val="tx2"/>
                </a:solidFill>
              </a:defRPr>
            </a:lvl2pPr>
            <a:lvl3pPr marL="538189" indent="-182573">
              <a:lnSpc>
                <a:spcPct val="110000"/>
              </a:lnSpc>
              <a:spcBef>
                <a:spcPts val="0"/>
              </a:spcBef>
              <a:spcAft>
                <a:spcPts val="300"/>
              </a:spcAft>
              <a:defRPr sz="1050">
                <a:solidFill>
                  <a:schemeClr val="tx2"/>
                </a:solidFill>
              </a:defRPr>
            </a:lvl3pPr>
            <a:lvl4pPr marL="720761" indent="-182573">
              <a:lnSpc>
                <a:spcPct val="110000"/>
              </a:lnSpc>
              <a:spcBef>
                <a:spcPts val="0"/>
              </a:spcBef>
              <a:spcAft>
                <a:spcPts val="300"/>
              </a:spcAft>
              <a:defRPr sz="1050">
                <a:solidFill>
                  <a:schemeClr val="tx2"/>
                </a:solidFill>
              </a:defRPr>
            </a:lvl4pPr>
            <a:lvl5pPr marL="893809" indent="-173046">
              <a:lnSpc>
                <a:spcPct val="110000"/>
              </a:lnSpc>
              <a:spcBef>
                <a:spcPts val="0"/>
              </a:spcBef>
              <a:spcAft>
                <a:spcPts val="300"/>
              </a:spcAft>
              <a:defRPr sz="1050">
                <a:solidFill>
                  <a:schemeClr val="tx2"/>
                </a:solidFill>
              </a:defRPr>
            </a:lvl5pPr>
          </a:lstStyle>
          <a:p>
            <a:pPr lvl="0"/>
            <a:r>
              <a:rPr lang="en-GB" noProof="0" dirty="0" smtClean="0"/>
              <a:t>Click to edit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6" name="Textplatzhalter 7"/>
          <p:cNvSpPr>
            <a:spLocks noGrp="1"/>
          </p:cNvSpPr>
          <p:nvPr>
            <p:ph type="body" sz="quarter" idx="10" hasCustomPrompt="1"/>
          </p:nvPr>
        </p:nvSpPr>
        <p:spPr>
          <a:xfrm>
            <a:off x="360000" y="396241"/>
            <a:ext cx="9180000" cy="864000"/>
          </a:xfrm>
          <a:prstGeom prst="rect">
            <a:avLst/>
          </a:prstGeom>
        </p:spPr>
        <p:txBody>
          <a:bodyPr vert="horz" lIns="0" rIns="0">
            <a:normAutofit/>
          </a:bodyPr>
          <a:lstStyle>
            <a:lvl1pPr marL="0" indent="0">
              <a:lnSpc>
                <a:spcPct val="130000"/>
              </a:lnSpc>
              <a:spcBef>
                <a:spcPts val="0"/>
              </a:spcBef>
              <a:buNone/>
              <a:defRPr sz="3300">
                <a:solidFill>
                  <a:schemeClr val="accent1"/>
                </a:solidFill>
                <a:latin typeface="Open Sans Light"/>
                <a:cs typeface="Open Sans Light"/>
              </a:defRPr>
            </a:lvl1pPr>
          </a:lstStyle>
          <a:p>
            <a:pPr lvl="0"/>
            <a:r>
              <a:rPr lang="en-GB" noProof="0" dirty="0" smtClean="0"/>
              <a:t>Headline</a:t>
            </a:r>
          </a:p>
        </p:txBody>
      </p:sp>
      <p:sp>
        <p:nvSpPr>
          <p:cNvPr id="2" name="TextBox 1"/>
          <p:cNvSpPr txBox="1"/>
          <p:nvPr userDrawn="1"/>
        </p:nvSpPr>
        <p:spPr>
          <a:xfrm>
            <a:off x="360000" y="6604756"/>
            <a:ext cx="9180000" cy="524759"/>
          </a:xfrm>
          <a:prstGeom prst="rect">
            <a:avLst/>
          </a:prstGeom>
          <a:noFill/>
        </p:spPr>
        <p:txBody>
          <a:bodyPr wrap="square" numCol="2" rtlCol="0">
            <a:spAutoFit/>
          </a:bodyPr>
          <a:lstStyle/>
          <a:p>
            <a:pPr marL="0" indent="0" algn="ctr">
              <a:lnSpc>
                <a:spcPct val="110000"/>
              </a:lnSpc>
              <a:spcAft>
                <a:spcPts val="300"/>
              </a:spcAft>
              <a:buFont typeface="Arial" panose="020B0604020202020204" pitchFamily="34" charset="0"/>
              <a:buNone/>
            </a:pPr>
            <a:r>
              <a:rPr lang="en-GB" sz="1050" noProof="0" dirty="0" smtClean="0">
                <a:solidFill>
                  <a:schemeClr val="tx2"/>
                </a:solidFill>
              </a:rPr>
              <a:t>Nicholas</a:t>
            </a:r>
            <a:r>
              <a:rPr lang="en-GB" sz="1050" baseline="0" noProof="0" dirty="0" smtClean="0">
                <a:solidFill>
                  <a:schemeClr val="tx2"/>
                </a:solidFill>
              </a:rPr>
              <a:t> Mitchell	</a:t>
            </a:r>
          </a:p>
          <a:p>
            <a:pPr marL="171459" indent="-171459">
              <a:lnSpc>
                <a:spcPct val="110000"/>
              </a:lnSpc>
              <a:spcAft>
                <a:spcPts val="300"/>
              </a:spcAft>
              <a:buFont typeface="Arial" panose="020B0604020202020204" pitchFamily="34" charset="0"/>
              <a:buChar char="•"/>
            </a:pPr>
            <a:endParaRPr lang="en-GB" sz="1050" noProof="0" dirty="0" smtClean="0">
              <a:solidFill>
                <a:schemeClr val="tx2"/>
              </a:solidFill>
            </a:endParaRPr>
          </a:p>
          <a:p>
            <a:pPr marL="0" indent="0" algn="ctr">
              <a:lnSpc>
                <a:spcPct val="110000"/>
              </a:lnSpc>
              <a:spcAft>
                <a:spcPts val="300"/>
              </a:spcAft>
              <a:buFont typeface="Arial" panose="020B0604020202020204" pitchFamily="34" charset="0"/>
              <a:buNone/>
            </a:pPr>
            <a:r>
              <a:rPr lang="en-GB" sz="1050" noProof="0" dirty="0" smtClean="0">
                <a:solidFill>
                  <a:schemeClr val="tx2"/>
                </a:solidFill>
              </a:rPr>
              <a:t>Master</a:t>
            </a:r>
            <a:r>
              <a:rPr lang="en-GB" sz="1050" baseline="0" noProof="0" dirty="0" smtClean="0">
                <a:solidFill>
                  <a:schemeClr val="tx2"/>
                </a:solidFill>
              </a:rPr>
              <a:t> Thesis</a:t>
            </a:r>
            <a:endParaRPr lang="en-GB" sz="1050" noProof="0" dirty="0" smtClean="0">
              <a:solidFill>
                <a:schemeClr val="tx2"/>
              </a:solidFill>
            </a:endParaRPr>
          </a:p>
        </p:txBody>
      </p:sp>
      <p:cxnSp>
        <p:nvCxnSpPr>
          <p:cNvPr id="4" name="Straight Connector 3"/>
          <p:cNvCxnSpPr/>
          <p:nvPr userDrawn="1"/>
        </p:nvCxnSpPr>
        <p:spPr>
          <a:xfrm>
            <a:off x="0" y="6604756"/>
            <a:ext cx="9906000" cy="19163"/>
          </a:xfrm>
          <a:prstGeom prst="line">
            <a:avLst/>
          </a:prstGeom>
          <a:ln>
            <a:solidFill>
              <a:srgbClr val="005DB9"/>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302339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userDrawn="1">
          <p15:clr>
            <a:srgbClr val="FBAE40"/>
          </p15:clr>
        </p15:guide>
        <p15:guide id="2" pos="312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2 Columns">
    <p:spTree>
      <p:nvGrpSpPr>
        <p:cNvPr id="1" name=""/>
        <p:cNvGrpSpPr/>
        <p:nvPr/>
      </p:nvGrpSpPr>
      <p:grpSpPr>
        <a:xfrm>
          <a:off x="0" y="0"/>
          <a:ext cx="0" cy="0"/>
          <a:chOff x="0" y="0"/>
          <a:chExt cx="0" cy="0"/>
        </a:xfrm>
      </p:grpSpPr>
      <p:sp>
        <p:nvSpPr>
          <p:cNvPr id="7" name="Inhaltsplatzhalter 2"/>
          <p:cNvSpPr>
            <a:spLocks noGrp="1"/>
          </p:cNvSpPr>
          <p:nvPr>
            <p:ph sz="quarter" idx="30" hasCustomPrompt="1"/>
          </p:nvPr>
        </p:nvSpPr>
        <p:spPr>
          <a:xfrm>
            <a:off x="360000" y="1402080"/>
            <a:ext cx="4410000" cy="5080000"/>
          </a:xfrm>
          <a:prstGeom prst="rect">
            <a:avLst/>
          </a:prstGeom>
        </p:spPr>
        <p:txBody>
          <a:bodyPr vert="horz" lIns="0" rIns="0">
            <a:noAutofit/>
          </a:bodyPr>
          <a:lstStyle>
            <a:lvl1pPr marL="182573" indent="-182573">
              <a:lnSpc>
                <a:spcPct val="110000"/>
              </a:lnSpc>
              <a:spcBef>
                <a:spcPts val="0"/>
              </a:spcBef>
              <a:spcAft>
                <a:spcPts val="300"/>
              </a:spcAft>
              <a:defRPr sz="1050">
                <a:solidFill>
                  <a:schemeClr val="tx2"/>
                </a:solidFill>
              </a:defRPr>
            </a:lvl1pPr>
            <a:lvl2pPr marL="355618" indent="-173046">
              <a:lnSpc>
                <a:spcPct val="110000"/>
              </a:lnSpc>
              <a:spcBef>
                <a:spcPts val="0"/>
              </a:spcBef>
              <a:spcAft>
                <a:spcPts val="300"/>
              </a:spcAft>
              <a:defRPr sz="1050">
                <a:solidFill>
                  <a:schemeClr val="tx2"/>
                </a:solidFill>
              </a:defRPr>
            </a:lvl2pPr>
            <a:lvl3pPr marL="538189" indent="-182573">
              <a:lnSpc>
                <a:spcPct val="110000"/>
              </a:lnSpc>
              <a:spcBef>
                <a:spcPts val="0"/>
              </a:spcBef>
              <a:spcAft>
                <a:spcPts val="300"/>
              </a:spcAft>
              <a:defRPr sz="1050">
                <a:solidFill>
                  <a:schemeClr val="tx2"/>
                </a:solidFill>
              </a:defRPr>
            </a:lvl3pPr>
            <a:lvl4pPr marL="720761" indent="-182573">
              <a:lnSpc>
                <a:spcPct val="110000"/>
              </a:lnSpc>
              <a:spcBef>
                <a:spcPts val="0"/>
              </a:spcBef>
              <a:spcAft>
                <a:spcPts val="300"/>
              </a:spcAft>
              <a:defRPr sz="1050">
                <a:solidFill>
                  <a:schemeClr val="tx2"/>
                </a:solidFill>
              </a:defRPr>
            </a:lvl4pPr>
            <a:lvl5pPr marL="893809" indent="-173046">
              <a:lnSpc>
                <a:spcPct val="110000"/>
              </a:lnSpc>
              <a:spcBef>
                <a:spcPts val="0"/>
              </a:spcBef>
              <a:spcAft>
                <a:spcPts val="300"/>
              </a:spcAft>
              <a:defRPr sz="1050">
                <a:solidFill>
                  <a:schemeClr val="tx2"/>
                </a:solidFill>
              </a:defRPr>
            </a:lvl5pPr>
          </a:lstStyle>
          <a:p>
            <a:pPr lvl="0"/>
            <a:r>
              <a:rPr lang="en-GB" noProof="0" dirty="0" smtClean="0"/>
              <a:t>Click to edit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8" name="Inhaltsplatzhalter 2"/>
          <p:cNvSpPr>
            <a:spLocks noGrp="1"/>
          </p:cNvSpPr>
          <p:nvPr>
            <p:ph sz="quarter" idx="31" hasCustomPrompt="1"/>
          </p:nvPr>
        </p:nvSpPr>
        <p:spPr>
          <a:xfrm>
            <a:off x="5130000" y="1402080"/>
            <a:ext cx="4410000" cy="5080000"/>
          </a:xfrm>
          <a:prstGeom prst="rect">
            <a:avLst/>
          </a:prstGeom>
        </p:spPr>
        <p:txBody>
          <a:bodyPr vert="horz" lIns="0" rIns="0">
            <a:noAutofit/>
          </a:bodyPr>
          <a:lstStyle>
            <a:lvl1pPr marL="182573" indent="-182573">
              <a:lnSpc>
                <a:spcPct val="110000"/>
              </a:lnSpc>
              <a:spcBef>
                <a:spcPts val="0"/>
              </a:spcBef>
              <a:spcAft>
                <a:spcPts val="300"/>
              </a:spcAft>
              <a:defRPr sz="1050">
                <a:solidFill>
                  <a:schemeClr val="tx2"/>
                </a:solidFill>
              </a:defRPr>
            </a:lvl1pPr>
            <a:lvl2pPr marL="355618" indent="-173046">
              <a:lnSpc>
                <a:spcPct val="110000"/>
              </a:lnSpc>
              <a:spcBef>
                <a:spcPts val="0"/>
              </a:spcBef>
              <a:spcAft>
                <a:spcPts val="300"/>
              </a:spcAft>
              <a:defRPr sz="1050">
                <a:solidFill>
                  <a:schemeClr val="tx2"/>
                </a:solidFill>
              </a:defRPr>
            </a:lvl2pPr>
            <a:lvl3pPr marL="538189" indent="-182573">
              <a:lnSpc>
                <a:spcPct val="110000"/>
              </a:lnSpc>
              <a:spcBef>
                <a:spcPts val="0"/>
              </a:spcBef>
              <a:spcAft>
                <a:spcPts val="300"/>
              </a:spcAft>
              <a:defRPr sz="1050">
                <a:solidFill>
                  <a:schemeClr val="tx2"/>
                </a:solidFill>
              </a:defRPr>
            </a:lvl3pPr>
            <a:lvl4pPr marL="720761" indent="-182573">
              <a:lnSpc>
                <a:spcPct val="110000"/>
              </a:lnSpc>
              <a:spcBef>
                <a:spcPts val="0"/>
              </a:spcBef>
              <a:spcAft>
                <a:spcPts val="300"/>
              </a:spcAft>
              <a:defRPr sz="1050">
                <a:solidFill>
                  <a:schemeClr val="tx2"/>
                </a:solidFill>
              </a:defRPr>
            </a:lvl4pPr>
            <a:lvl5pPr marL="893809" indent="-173046">
              <a:lnSpc>
                <a:spcPct val="110000"/>
              </a:lnSpc>
              <a:spcBef>
                <a:spcPts val="0"/>
              </a:spcBef>
              <a:spcAft>
                <a:spcPts val="300"/>
              </a:spcAft>
              <a:defRPr sz="1050">
                <a:solidFill>
                  <a:schemeClr val="tx2"/>
                </a:solidFill>
              </a:defRPr>
            </a:lvl5pPr>
          </a:lstStyle>
          <a:p>
            <a:pPr lvl="0"/>
            <a:r>
              <a:rPr lang="en-GB" noProof="0" dirty="0" smtClean="0"/>
              <a:t>Click to edit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6" name="Textplatzhalter 7"/>
          <p:cNvSpPr>
            <a:spLocks noGrp="1"/>
          </p:cNvSpPr>
          <p:nvPr>
            <p:ph type="body" sz="quarter" idx="10" hasCustomPrompt="1"/>
          </p:nvPr>
        </p:nvSpPr>
        <p:spPr>
          <a:xfrm>
            <a:off x="360000" y="396241"/>
            <a:ext cx="9180000" cy="864000"/>
          </a:xfrm>
          <a:prstGeom prst="rect">
            <a:avLst/>
          </a:prstGeom>
        </p:spPr>
        <p:txBody>
          <a:bodyPr vert="horz" lIns="0" rIns="0">
            <a:normAutofit/>
          </a:bodyPr>
          <a:lstStyle>
            <a:lvl1pPr marL="0" indent="0">
              <a:lnSpc>
                <a:spcPct val="130000"/>
              </a:lnSpc>
              <a:spcBef>
                <a:spcPts val="0"/>
              </a:spcBef>
              <a:buNone/>
              <a:defRPr sz="3300">
                <a:solidFill>
                  <a:schemeClr val="accent1"/>
                </a:solidFill>
                <a:latin typeface="Open Sans Light"/>
                <a:cs typeface="Open Sans Light"/>
              </a:defRPr>
            </a:lvl1pPr>
          </a:lstStyle>
          <a:p>
            <a:pPr lvl="0"/>
            <a:r>
              <a:rPr lang="en-GB" noProof="0" dirty="0" smtClean="0"/>
              <a:t>Headline</a:t>
            </a:r>
          </a:p>
        </p:txBody>
      </p:sp>
    </p:spTree>
    <p:extLst>
      <p:ext uri="{BB962C8B-B14F-4D97-AF65-F5344CB8AC3E}">
        <p14:creationId xmlns:p14="http://schemas.microsoft.com/office/powerpoint/2010/main" val="328052633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line, 2 x small content left, content right">
    <p:spTree>
      <p:nvGrpSpPr>
        <p:cNvPr id="1" name=""/>
        <p:cNvGrpSpPr/>
        <p:nvPr/>
      </p:nvGrpSpPr>
      <p:grpSpPr>
        <a:xfrm>
          <a:off x="0" y="0"/>
          <a:ext cx="0" cy="0"/>
          <a:chOff x="0" y="0"/>
          <a:chExt cx="0" cy="0"/>
        </a:xfrm>
      </p:grpSpPr>
      <p:sp>
        <p:nvSpPr>
          <p:cNvPr id="14" name="Inhaltsplatzhalter 2"/>
          <p:cNvSpPr>
            <a:spLocks noGrp="1"/>
          </p:cNvSpPr>
          <p:nvPr>
            <p:ph sz="quarter" idx="31" hasCustomPrompt="1"/>
          </p:nvPr>
        </p:nvSpPr>
        <p:spPr>
          <a:xfrm>
            <a:off x="360000" y="1402080"/>
            <a:ext cx="2026800" cy="5080000"/>
          </a:xfrm>
          <a:prstGeom prst="rect">
            <a:avLst/>
          </a:prstGeom>
        </p:spPr>
        <p:txBody>
          <a:bodyPr vert="horz" lIns="0" rIns="0">
            <a:noAutofit/>
          </a:bodyPr>
          <a:lstStyle>
            <a:lvl1pPr marL="182573" indent="-182573">
              <a:lnSpc>
                <a:spcPct val="110000"/>
              </a:lnSpc>
              <a:spcBef>
                <a:spcPts val="0"/>
              </a:spcBef>
              <a:spcAft>
                <a:spcPts val="300"/>
              </a:spcAft>
              <a:defRPr sz="1050">
                <a:solidFill>
                  <a:schemeClr val="tx2"/>
                </a:solidFill>
              </a:defRPr>
            </a:lvl1pPr>
            <a:lvl2pPr marL="355618" indent="-173046">
              <a:lnSpc>
                <a:spcPct val="110000"/>
              </a:lnSpc>
              <a:spcBef>
                <a:spcPts val="0"/>
              </a:spcBef>
              <a:spcAft>
                <a:spcPts val="300"/>
              </a:spcAft>
              <a:defRPr sz="1050">
                <a:solidFill>
                  <a:schemeClr val="tx2"/>
                </a:solidFill>
              </a:defRPr>
            </a:lvl2pPr>
            <a:lvl3pPr marL="538189" indent="-182573">
              <a:lnSpc>
                <a:spcPct val="110000"/>
              </a:lnSpc>
              <a:spcBef>
                <a:spcPts val="0"/>
              </a:spcBef>
              <a:spcAft>
                <a:spcPts val="300"/>
              </a:spcAft>
              <a:defRPr sz="1050">
                <a:solidFill>
                  <a:schemeClr val="tx2"/>
                </a:solidFill>
              </a:defRPr>
            </a:lvl3pPr>
            <a:lvl4pPr marL="720761" indent="-182573">
              <a:lnSpc>
                <a:spcPct val="110000"/>
              </a:lnSpc>
              <a:spcBef>
                <a:spcPts val="0"/>
              </a:spcBef>
              <a:spcAft>
                <a:spcPts val="300"/>
              </a:spcAft>
              <a:defRPr sz="1050">
                <a:solidFill>
                  <a:schemeClr val="tx2"/>
                </a:solidFill>
              </a:defRPr>
            </a:lvl4pPr>
            <a:lvl5pPr marL="893809" indent="-173046">
              <a:lnSpc>
                <a:spcPct val="110000"/>
              </a:lnSpc>
              <a:spcBef>
                <a:spcPts val="0"/>
              </a:spcBef>
              <a:spcAft>
                <a:spcPts val="300"/>
              </a:spcAft>
              <a:defRPr sz="1050">
                <a:solidFill>
                  <a:schemeClr val="tx2"/>
                </a:solidFill>
              </a:defRPr>
            </a:lvl5pPr>
          </a:lstStyle>
          <a:p>
            <a:pPr lvl="0"/>
            <a:r>
              <a:rPr lang="en-GB" noProof="0" dirty="0" smtClean="0"/>
              <a:t>Click to edit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5" name="Inhaltsplatzhalter 2"/>
          <p:cNvSpPr>
            <a:spLocks noGrp="1"/>
          </p:cNvSpPr>
          <p:nvPr>
            <p:ph sz="quarter" idx="32" hasCustomPrompt="1"/>
          </p:nvPr>
        </p:nvSpPr>
        <p:spPr>
          <a:xfrm>
            <a:off x="5130000" y="1402080"/>
            <a:ext cx="4410000" cy="5080000"/>
          </a:xfrm>
          <a:prstGeom prst="rect">
            <a:avLst/>
          </a:prstGeom>
        </p:spPr>
        <p:txBody>
          <a:bodyPr vert="horz" lIns="0" rIns="0">
            <a:noAutofit/>
          </a:bodyPr>
          <a:lstStyle>
            <a:lvl1pPr marL="182573" indent="-182573">
              <a:lnSpc>
                <a:spcPct val="110000"/>
              </a:lnSpc>
              <a:spcBef>
                <a:spcPts val="0"/>
              </a:spcBef>
              <a:spcAft>
                <a:spcPts val="300"/>
              </a:spcAft>
              <a:defRPr sz="1050">
                <a:solidFill>
                  <a:schemeClr val="tx2"/>
                </a:solidFill>
              </a:defRPr>
            </a:lvl1pPr>
            <a:lvl2pPr marL="355618" indent="-173046">
              <a:lnSpc>
                <a:spcPct val="110000"/>
              </a:lnSpc>
              <a:spcBef>
                <a:spcPts val="0"/>
              </a:spcBef>
              <a:spcAft>
                <a:spcPts val="300"/>
              </a:spcAft>
              <a:defRPr sz="1050">
                <a:solidFill>
                  <a:schemeClr val="tx2"/>
                </a:solidFill>
              </a:defRPr>
            </a:lvl2pPr>
            <a:lvl3pPr marL="538189" indent="-182573">
              <a:lnSpc>
                <a:spcPct val="110000"/>
              </a:lnSpc>
              <a:spcBef>
                <a:spcPts val="0"/>
              </a:spcBef>
              <a:spcAft>
                <a:spcPts val="300"/>
              </a:spcAft>
              <a:defRPr sz="1050">
                <a:solidFill>
                  <a:schemeClr val="tx2"/>
                </a:solidFill>
              </a:defRPr>
            </a:lvl3pPr>
            <a:lvl4pPr marL="720761" indent="-182573">
              <a:lnSpc>
                <a:spcPct val="110000"/>
              </a:lnSpc>
              <a:spcBef>
                <a:spcPts val="0"/>
              </a:spcBef>
              <a:spcAft>
                <a:spcPts val="300"/>
              </a:spcAft>
              <a:defRPr sz="1050">
                <a:solidFill>
                  <a:schemeClr val="tx2"/>
                </a:solidFill>
              </a:defRPr>
            </a:lvl4pPr>
            <a:lvl5pPr marL="893809" indent="-173046">
              <a:lnSpc>
                <a:spcPct val="110000"/>
              </a:lnSpc>
              <a:spcBef>
                <a:spcPts val="0"/>
              </a:spcBef>
              <a:spcAft>
                <a:spcPts val="300"/>
              </a:spcAft>
              <a:defRPr sz="1050">
                <a:solidFill>
                  <a:schemeClr val="tx2"/>
                </a:solidFill>
              </a:defRPr>
            </a:lvl5pPr>
          </a:lstStyle>
          <a:p>
            <a:pPr lvl="0"/>
            <a:r>
              <a:rPr lang="en-GB" noProof="0" dirty="0" smtClean="0"/>
              <a:t>Click to edit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6" name="Inhaltsplatzhalter 2"/>
          <p:cNvSpPr>
            <a:spLocks noGrp="1"/>
          </p:cNvSpPr>
          <p:nvPr>
            <p:ph sz="quarter" idx="33" hasCustomPrompt="1"/>
          </p:nvPr>
        </p:nvSpPr>
        <p:spPr>
          <a:xfrm>
            <a:off x="2745002" y="1402080"/>
            <a:ext cx="2026800" cy="5080000"/>
          </a:xfrm>
          <a:prstGeom prst="rect">
            <a:avLst/>
          </a:prstGeom>
        </p:spPr>
        <p:txBody>
          <a:bodyPr vert="horz" lIns="0" rIns="0">
            <a:noAutofit/>
          </a:bodyPr>
          <a:lstStyle>
            <a:lvl1pPr marL="182573" indent="-182573">
              <a:lnSpc>
                <a:spcPct val="110000"/>
              </a:lnSpc>
              <a:spcBef>
                <a:spcPts val="0"/>
              </a:spcBef>
              <a:spcAft>
                <a:spcPts val="300"/>
              </a:spcAft>
              <a:defRPr sz="1050">
                <a:solidFill>
                  <a:schemeClr val="tx2"/>
                </a:solidFill>
              </a:defRPr>
            </a:lvl1pPr>
            <a:lvl2pPr marL="355618" indent="-173046">
              <a:lnSpc>
                <a:spcPct val="110000"/>
              </a:lnSpc>
              <a:spcBef>
                <a:spcPts val="0"/>
              </a:spcBef>
              <a:spcAft>
                <a:spcPts val="300"/>
              </a:spcAft>
              <a:defRPr sz="1050">
                <a:solidFill>
                  <a:schemeClr val="tx2"/>
                </a:solidFill>
              </a:defRPr>
            </a:lvl2pPr>
            <a:lvl3pPr marL="538189" indent="-182573">
              <a:lnSpc>
                <a:spcPct val="110000"/>
              </a:lnSpc>
              <a:spcBef>
                <a:spcPts val="0"/>
              </a:spcBef>
              <a:spcAft>
                <a:spcPts val="300"/>
              </a:spcAft>
              <a:defRPr sz="1050">
                <a:solidFill>
                  <a:schemeClr val="tx2"/>
                </a:solidFill>
              </a:defRPr>
            </a:lvl3pPr>
            <a:lvl4pPr marL="720761" indent="-182573">
              <a:lnSpc>
                <a:spcPct val="110000"/>
              </a:lnSpc>
              <a:spcBef>
                <a:spcPts val="0"/>
              </a:spcBef>
              <a:spcAft>
                <a:spcPts val="300"/>
              </a:spcAft>
              <a:defRPr sz="1050">
                <a:solidFill>
                  <a:schemeClr val="tx2"/>
                </a:solidFill>
              </a:defRPr>
            </a:lvl4pPr>
            <a:lvl5pPr marL="893809" indent="-173046">
              <a:lnSpc>
                <a:spcPct val="110000"/>
              </a:lnSpc>
              <a:spcBef>
                <a:spcPts val="0"/>
              </a:spcBef>
              <a:spcAft>
                <a:spcPts val="300"/>
              </a:spcAft>
              <a:defRPr sz="1050">
                <a:solidFill>
                  <a:schemeClr val="tx2"/>
                </a:solidFill>
              </a:defRPr>
            </a:lvl5pPr>
          </a:lstStyle>
          <a:p>
            <a:pPr lvl="0"/>
            <a:r>
              <a:rPr lang="en-GB" noProof="0" dirty="0" smtClean="0"/>
              <a:t>Click to edit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7" name="Textplatzhalter 7"/>
          <p:cNvSpPr>
            <a:spLocks noGrp="1"/>
          </p:cNvSpPr>
          <p:nvPr>
            <p:ph type="body" sz="quarter" idx="10" hasCustomPrompt="1"/>
          </p:nvPr>
        </p:nvSpPr>
        <p:spPr>
          <a:xfrm>
            <a:off x="360000" y="396241"/>
            <a:ext cx="9180000" cy="864000"/>
          </a:xfrm>
          <a:prstGeom prst="rect">
            <a:avLst/>
          </a:prstGeom>
        </p:spPr>
        <p:txBody>
          <a:bodyPr vert="horz" lIns="0" rIns="0">
            <a:normAutofit/>
          </a:bodyPr>
          <a:lstStyle>
            <a:lvl1pPr marL="0" indent="0">
              <a:lnSpc>
                <a:spcPct val="130000"/>
              </a:lnSpc>
              <a:spcBef>
                <a:spcPts val="0"/>
              </a:spcBef>
              <a:buNone/>
              <a:defRPr sz="3300">
                <a:solidFill>
                  <a:schemeClr val="accent1"/>
                </a:solidFill>
                <a:latin typeface="Open Sans Light"/>
                <a:cs typeface="Open Sans Light"/>
              </a:defRPr>
            </a:lvl1pPr>
          </a:lstStyle>
          <a:p>
            <a:pPr lvl="0"/>
            <a:r>
              <a:rPr lang="en-GB" noProof="0" dirty="0" smtClean="0"/>
              <a:t>Headline</a:t>
            </a:r>
          </a:p>
        </p:txBody>
      </p:sp>
    </p:spTree>
    <p:extLst>
      <p:ext uri="{BB962C8B-B14F-4D97-AF65-F5344CB8AC3E}">
        <p14:creationId xmlns:p14="http://schemas.microsoft.com/office/powerpoint/2010/main" val="1284406925"/>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Headline, content left, 2 x small content right">
    <p:spTree>
      <p:nvGrpSpPr>
        <p:cNvPr id="1" name=""/>
        <p:cNvGrpSpPr/>
        <p:nvPr/>
      </p:nvGrpSpPr>
      <p:grpSpPr>
        <a:xfrm>
          <a:off x="0" y="0"/>
          <a:ext cx="0" cy="0"/>
          <a:chOff x="0" y="0"/>
          <a:chExt cx="0" cy="0"/>
        </a:xfrm>
      </p:grpSpPr>
      <p:sp>
        <p:nvSpPr>
          <p:cNvPr id="7" name="Inhaltsplatzhalter 2"/>
          <p:cNvSpPr>
            <a:spLocks noGrp="1"/>
          </p:cNvSpPr>
          <p:nvPr>
            <p:ph sz="quarter" idx="31" hasCustomPrompt="1"/>
          </p:nvPr>
        </p:nvSpPr>
        <p:spPr>
          <a:xfrm>
            <a:off x="7513200" y="1402080"/>
            <a:ext cx="2026800" cy="5080000"/>
          </a:xfrm>
          <a:prstGeom prst="rect">
            <a:avLst/>
          </a:prstGeom>
        </p:spPr>
        <p:txBody>
          <a:bodyPr vert="horz" lIns="0" rIns="0">
            <a:noAutofit/>
          </a:bodyPr>
          <a:lstStyle>
            <a:lvl1pPr marL="182573" indent="-182573">
              <a:lnSpc>
                <a:spcPct val="110000"/>
              </a:lnSpc>
              <a:spcBef>
                <a:spcPts val="0"/>
              </a:spcBef>
              <a:spcAft>
                <a:spcPts val="300"/>
              </a:spcAft>
              <a:defRPr sz="1050">
                <a:solidFill>
                  <a:schemeClr val="tx2"/>
                </a:solidFill>
              </a:defRPr>
            </a:lvl1pPr>
            <a:lvl2pPr marL="355618" indent="-173046">
              <a:lnSpc>
                <a:spcPct val="110000"/>
              </a:lnSpc>
              <a:spcBef>
                <a:spcPts val="0"/>
              </a:spcBef>
              <a:spcAft>
                <a:spcPts val="300"/>
              </a:spcAft>
              <a:defRPr sz="1050">
                <a:solidFill>
                  <a:schemeClr val="tx2"/>
                </a:solidFill>
              </a:defRPr>
            </a:lvl2pPr>
            <a:lvl3pPr marL="538189" indent="-182573">
              <a:lnSpc>
                <a:spcPct val="110000"/>
              </a:lnSpc>
              <a:spcBef>
                <a:spcPts val="0"/>
              </a:spcBef>
              <a:spcAft>
                <a:spcPts val="300"/>
              </a:spcAft>
              <a:defRPr sz="1050">
                <a:solidFill>
                  <a:schemeClr val="tx2"/>
                </a:solidFill>
              </a:defRPr>
            </a:lvl3pPr>
            <a:lvl4pPr marL="720761" indent="-182573">
              <a:lnSpc>
                <a:spcPct val="110000"/>
              </a:lnSpc>
              <a:spcBef>
                <a:spcPts val="0"/>
              </a:spcBef>
              <a:spcAft>
                <a:spcPts val="300"/>
              </a:spcAft>
              <a:defRPr sz="1050">
                <a:solidFill>
                  <a:schemeClr val="tx2"/>
                </a:solidFill>
              </a:defRPr>
            </a:lvl4pPr>
            <a:lvl5pPr marL="893809" indent="-173046">
              <a:lnSpc>
                <a:spcPct val="110000"/>
              </a:lnSpc>
              <a:spcBef>
                <a:spcPts val="0"/>
              </a:spcBef>
              <a:spcAft>
                <a:spcPts val="300"/>
              </a:spcAft>
              <a:defRPr sz="1050">
                <a:solidFill>
                  <a:schemeClr val="tx2"/>
                </a:solidFill>
              </a:defRPr>
            </a:lvl5pPr>
          </a:lstStyle>
          <a:p>
            <a:pPr lvl="0"/>
            <a:r>
              <a:rPr lang="en-GB" noProof="0" dirty="0" smtClean="0"/>
              <a:t>Click to edit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8" name="Inhaltsplatzhalter 2"/>
          <p:cNvSpPr>
            <a:spLocks noGrp="1"/>
          </p:cNvSpPr>
          <p:nvPr>
            <p:ph sz="quarter" idx="32" hasCustomPrompt="1"/>
          </p:nvPr>
        </p:nvSpPr>
        <p:spPr>
          <a:xfrm>
            <a:off x="360000" y="1402080"/>
            <a:ext cx="4410000" cy="5080000"/>
          </a:xfrm>
          <a:prstGeom prst="rect">
            <a:avLst/>
          </a:prstGeom>
        </p:spPr>
        <p:txBody>
          <a:bodyPr vert="horz" lIns="0" rIns="0">
            <a:noAutofit/>
          </a:bodyPr>
          <a:lstStyle>
            <a:lvl1pPr marL="182573" indent="-182573">
              <a:lnSpc>
                <a:spcPct val="110000"/>
              </a:lnSpc>
              <a:spcBef>
                <a:spcPts val="0"/>
              </a:spcBef>
              <a:spcAft>
                <a:spcPts val="300"/>
              </a:spcAft>
              <a:defRPr sz="1050">
                <a:solidFill>
                  <a:schemeClr val="tx2"/>
                </a:solidFill>
              </a:defRPr>
            </a:lvl1pPr>
            <a:lvl2pPr marL="355618" indent="-173046">
              <a:lnSpc>
                <a:spcPct val="110000"/>
              </a:lnSpc>
              <a:spcBef>
                <a:spcPts val="0"/>
              </a:spcBef>
              <a:spcAft>
                <a:spcPts val="300"/>
              </a:spcAft>
              <a:defRPr sz="1050">
                <a:solidFill>
                  <a:schemeClr val="tx2"/>
                </a:solidFill>
              </a:defRPr>
            </a:lvl2pPr>
            <a:lvl3pPr marL="538189" indent="-182573">
              <a:lnSpc>
                <a:spcPct val="110000"/>
              </a:lnSpc>
              <a:spcBef>
                <a:spcPts val="0"/>
              </a:spcBef>
              <a:spcAft>
                <a:spcPts val="300"/>
              </a:spcAft>
              <a:defRPr sz="1050">
                <a:solidFill>
                  <a:schemeClr val="tx2"/>
                </a:solidFill>
              </a:defRPr>
            </a:lvl3pPr>
            <a:lvl4pPr marL="720761" indent="-182573">
              <a:lnSpc>
                <a:spcPct val="110000"/>
              </a:lnSpc>
              <a:spcBef>
                <a:spcPts val="0"/>
              </a:spcBef>
              <a:spcAft>
                <a:spcPts val="300"/>
              </a:spcAft>
              <a:defRPr sz="1050">
                <a:solidFill>
                  <a:schemeClr val="tx2"/>
                </a:solidFill>
              </a:defRPr>
            </a:lvl4pPr>
            <a:lvl5pPr marL="893809" indent="-173046">
              <a:lnSpc>
                <a:spcPct val="110000"/>
              </a:lnSpc>
              <a:spcBef>
                <a:spcPts val="0"/>
              </a:spcBef>
              <a:spcAft>
                <a:spcPts val="300"/>
              </a:spcAft>
              <a:defRPr sz="1050">
                <a:solidFill>
                  <a:schemeClr val="tx2"/>
                </a:solidFill>
              </a:defRPr>
            </a:lvl5pPr>
          </a:lstStyle>
          <a:p>
            <a:pPr lvl="0"/>
            <a:r>
              <a:rPr lang="en-GB" noProof="0" dirty="0" smtClean="0"/>
              <a:t>Click to edit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9" name="Inhaltsplatzhalter 2"/>
          <p:cNvSpPr>
            <a:spLocks noGrp="1"/>
          </p:cNvSpPr>
          <p:nvPr>
            <p:ph sz="quarter" idx="33" hasCustomPrompt="1"/>
          </p:nvPr>
        </p:nvSpPr>
        <p:spPr>
          <a:xfrm>
            <a:off x="5128201" y="1402080"/>
            <a:ext cx="2026800" cy="5080000"/>
          </a:xfrm>
          <a:prstGeom prst="rect">
            <a:avLst/>
          </a:prstGeom>
        </p:spPr>
        <p:txBody>
          <a:bodyPr vert="horz" lIns="0" rIns="0">
            <a:noAutofit/>
          </a:bodyPr>
          <a:lstStyle>
            <a:lvl1pPr marL="182573" indent="-182573">
              <a:lnSpc>
                <a:spcPct val="110000"/>
              </a:lnSpc>
              <a:spcBef>
                <a:spcPts val="0"/>
              </a:spcBef>
              <a:spcAft>
                <a:spcPts val="300"/>
              </a:spcAft>
              <a:defRPr sz="1050">
                <a:solidFill>
                  <a:schemeClr val="tx2"/>
                </a:solidFill>
              </a:defRPr>
            </a:lvl1pPr>
            <a:lvl2pPr marL="355618" indent="-173046">
              <a:lnSpc>
                <a:spcPct val="110000"/>
              </a:lnSpc>
              <a:spcBef>
                <a:spcPts val="0"/>
              </a:spcBef>
              <a:spcAft>
                <a:spcPts val="300"/>
              </a:spcAft>
              <a:defRPr sz="1050">
                <a:solidFill>
                  <a:schemeClr val="tx2"/>
                </a:solidFill>
              </a:defRPr>
            </a:lvl2pPr>
            <a:lvl3pPr marL="538189" indent="-182573">
              <a:lnSpc>
                <a:spcPct val="110000"/>
              </a:lnSpc>
              <a:spcBef>
                <a:spcPts val="0"/>
              </a:spcBef>
              <a:spcAft>
                <a:spcPts val="300"/>
              </a:spcAft>
              <a:defRPr sz="1050">
                <a:solidFill>
                  <a:schemeClr val="tx2"/>
                </a:solidFill>
              </a:defRPr>
            </a:lvl3pPr>
            <a:lvl4pPr marL="720761" indent="-182573">
              <a:lnSpc>
                <a:spcPct val="110000"/>
              </a:lnSpc>
              <a:spcBef>
                <a:spcPts val="0"/>
              </a:spcBef>
              <a:spcAft>
                <a:spcPts val="300"/>
              </a:spcAft>
              <a:defRPr sz="1050">
                <a:solidFill>
                  <a:schemeClr val="tx2"/>
                </a:solidFill>
              </a:defRPr>
            </a:lvl4pPr>
            <a:lvl5pPr marL="893809" indent="-173046">
              <a:lnSpc>
                <a:spcPct val="110000"/>
              </a:lnSpc>
              <a:spcBef>
                <a:spcPts val="0"/>
              </a:spcBef>
              <a:spcAft>
                <a:spcPts val="300"/>
              </a:spcAft>
              <a:defRPr sz="1050">
                <a:solidFill>
                  <a:schemeClr val="tx2"/>
                </a:solidFill>
              </a:defRPr>
            </a:lvl5pPr>
          </a:lstStyle>
          <a:p>
            <a:pPr lvl="0"/>
            <a:r>
              <a:rPr lang="en-GB" noProof="0" dirty="0" smtClean="0"/>
              <a:t>Click to edit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0" name="Textplatzhalter 7"/>
          <p:cNvSpPr>
            <a:spLocks noGrp="1"/>
          </p:cNvSpPr>
          <p:nvPr>
            <p:ph type="body" sz="quarter" idx="10" hasCustomPrompt="1"/>
          </p:nvPr>
        </p:nvSpPr>
        <p:spPr>
          <a:xfrm>
            <a:off x="360000" y="396241"/>
            <a:ext cx="9180000" cy="864000"/>
          </a:xfrm>
          <a:prstGeom prst="rect">
            <a:avLst/>
          </a:prstGeom>
        </p:spPr>
        <p:txBody>
          <a:bodyPr vert="horz" lIns="0" rIns="0">
            <a:normAutofit/>
          </a:bodyPr>
          <a:lstStyle>
            <a:lvl1pPr marL="0" indent="0">
              <a:lnSpc>
                <a:spcPct val="130000"/>
              </a:lnSpc>
              <a:spcBef>
                <a:spcPts val="0"/>
              </a:spcBef>
              <a:buNone/>
              <a:defRPr sz="3300">
                <a:solidFill>
                  <a:schemeClr val="accent1"/>
                </a:solidFill>
                <a:latin typeface="Open Sans Light"/>
                <a:cs typeface="Open Sans Light"/>
              </a:defRPr>
            </a:lvl1pPr>
          </a:lstStyle>
          <a:p>
            <a:pPr lvl="0"/>
            <a:r>
              <a:rPr lang="en-GB" noProof="0" dirty="0" smtClean="0"/>
              <a:t>Headline</a:t>
            </a:r>
          </a:p>
        </p:txBody>
      </p:sp>
    </p:spTree>
    <p:extLst>
      <p:ext uri="{BB962C8B-B14F-4D97-AF65-F5344CB8AC3E}">
        <p14:creationId xmlns:p14="http://schemas.microsoft.com/office/powerpoint/2010/main" val="208713112"/>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line, small content left, content center, small content right">
    <p:spTree>
      <p:nvGrpSpPr>
        <p:cNvPr id="1" name=""/>
        <p:cNvGrpSpPr/>
        <p:nvPr/>
      </p:nvGrpSpPr>
      <p:grpSpPr>
        <a:xfrm>
          <a:off x="0" y="0"/>
          <a:ext cx="0" cy="0"/>
          <a:chOff x="0" y="0"/>
          <a:chExt cx="0" cy="0"/>
        </a:xfrm>
      </p:grpSpPr>
      <p:sp>
        <p:nvSpPr>
          <p:cNvPr id="19" name="Inhaltsplatzhalter 2"/>
          <p:cNvSpPr>
            <a:spLocks noGrp="1"/>
          </p:cNvSpPr>
          <p:nvPr>
            <p:ph sz="quarter" idx="31" hasCustomPrompt="1"/>
          </p:nvPr>
        </p:nvSpPr>
        <p:spPr>
          <a:xfrm>
            <a:off x="360000" y="1402080"/>
            <a:ext cx="2026800" cy="5080000"/>
          </a:xfrm>
          <a:prstGeom prst="rect">
            <a:avLst/>
          </a:prstGeom>
        </p:spPr>
        <p:txBody>
          <a:bodyPr vert="horz" lIns="0" rIns="0">
            <a:noAutofit/>
          </a:bodyPr>
          <a:lstStyle>
            <a:lvl1pPr marL="182573" indent="-182573">
              <a:lnSpc>
                <a:spcPct val="110000"/>
              </a:lnSpc>
              <a:spcBef>
                <a:spcPts val="0"/>
              </a:spcBef>
              <a:spcAft>
                <a:spcPts val="300"/>
              </a:spcAft>
              <a:defRPr sz="1050">
                <a:solidFill>
                  <a:schemeClr val="tx2"/>
                </a:solidFill>
              </a:defRPr>
            </a:lvl1pPr>
            <a:lvl2pPr marL="355618" indent="-173046">
              <a:lnSpc>
                <a:spcPct val="110000"/>
              </a:lnSpc>
              <a:spcBef>
                <a:spcPts val="0"/>
              </a:spcBef>
              <a:spcAft>
                <a:spcPts val="300"/>
              </a:spcAft>
              <a:defRPr sz="1050">
                <a:solidFill>
                  <a:schemeClr val="tx2"/>
                </a:solidFill>
              </a:defRPr>
            </a:lvl2pPr>
            <a:lvl3pPr marL="538189" indent="-182573">
              <a:lnSpc>
                <a:spcPct val="110000"/>
              </a:lnSpc>
              <a:spcBef>
                <a:spcPts val="0"/>
              </a:spcBef>
              <a:spcAft>
                <a:spcPts val="300"/>
              </a:spcAft>
              <a:defRPr sz="1050">
                <a:solidFill>
                  <a:schemeClr val="tx2"/>
                </a:solidFill>
              </a:defRPr>
            </a:lvl3pPr>
            <a:lvl4pPr marL="720761" indent="-182573">
              <a:lnSpc>
                <a:spcPct val="110000"/>
              </a:lnSpc>
              <a:spcBef>
                <a:spcPts val="0"/>
              </a:spcBef>
              <a:spcAft>
                <a:spcPts val="300"/>
              </a:spcAft>
              <a:defRPr sz="1050">
                <a:solidFill>
                  <a:schemeClr val="tx2"/>
                </a:solidFill>
              </a:defRPr>
            </a:lvl4pPr>
            <a:lvl5pPr marL="893809" indent="-173046">
              <a:lnSpc>
                <a:spcPct val="110000"/>
              </a:lnSpc>
              <a:spcBef>
                <a:spcPts val="0"/>
              </a:spcBef>
              <a:spcAft>
                <a:spcPts val="300"/>
              </a:spcAft>
              <a:defRPr sz="1050">
                <a:solidFill>
                  <a:schemeClr val="tx2"/>
                </a:solidFill>
              </a:defRPr>
            </a:lvl5pPr>
          </a:lstStyle>
          <a:p>
            <a:pPr lvl="0"/>
            <a:r>
              <a:rPr lang="en-GB" noProof="0" dirty="0" smtClean="0"/>
              <a:t>Click to edit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20" name="Inhaltsplatzhalter 2"/>
          <p:cNvSpPr>
            <a:spLocks noGrp="1"/>
          </p:cNvSpPr>
          <p:nvPr>
            <p:ph sz="quarter" idx="32" hasCustomPrompt="1"/>
          </p:nvPr>
        </p:nvSpPr>
        <p:spPr>
          <a:xfrm>
            <a:off x="2745000" y="1402080"/>
            <a:ext cx="4410000" cy="5080000"/>
          </a:xfrm>
          <a:prstGeom prst="rect">
            <a:avLst/>
          </a:prstGeom>
        </p:spPr>
        <p:txBody>
          <a:bodyPr vert="horz" lIns="0" rIns="0">
            <a:noAutofit/>
          </a:bodyPr>
          <a:lstStyle>
            <a:lvl1pPr marL="182573" indent="-182573">
              <a:lnSpc>
                <a:spcPct val="110000"/>
              </a:lnSpc>
              <a:spcBef>
                <a:spcPts val="0"/>
              </a:spcBef>
              <a:spcAft>
                <a:spcPts val="300"/>
              </a:spcAft>
              <a:defRPr sz="1050">
                <a:solidFill>
                  <a:schemeClr val="tx2"/>
                </a:solidFill>
              </a:defRPr>
            </a:lvl1pPr>
            <a:lvl2pPr marL="355618" indent="-173046">
              <a:lnSpc>
                <a:spcPct val="110000"/>
              </a:lnSpc>
              <a:spcBef>
                <a:spcPts val="0"/>
              </a:spcBef>
              <a:spcAft>
                <a:spcPts val="300"/>
              </a:spcAft>
              <a:defRPr sz="1050">
                <a:solidFill>
                  <a:schemeClr val="tx2"/>
                </a:solidFill>
              </a:defRPr>
            </a:lvl2pPr>
            <a:lvl3pPr marL="538189" indent="-182573">
              <a:lnSpc>
                <a:spcPct val="110000"/>
              </a:lnSpc>
              <a:spcBef>
                <a:spcPts val="0"/>
              </a:spcBef>
              <a:spcAft>
                <a:spcPts val="300"/>
              </a:spcAft>
              <a:defRPr sz="1050">
                <a:solidFill>
                  <a:schemeClr val="tx2"/>
                </a:solidFill>
              </a:defRPr>
            </a:lvl3pPr>
            <a:lvl4pPr marL="720761" indent="-182573">
              <a:lnSpc>
                <a:spcPct val="110000"/>
              </a:lnSpc>
              <a:spcBef>
                <a:spcPts val="0"/>
              </a:spcBef>
              <a:spcAft>
                <a:spcPts val="300"/>
              </a:spcAft>
              <a:defRPr sz="1050">
                <a:solidFill>
                  <a:schemeClr val="tx2"/>
                </a:solidFill>
              </a:defRPr>
            </a:lvl4pPr>
            <a:lvl5pPr marL="893809" indent="-173046">
              <a:lnSpc>
                <a:spcPct val="110000"/>
              </a:lnSpc>
              <a:spcBef>
                <a:spcPts val="0"/>
              </a:spcBef>
              <a:spcAft>
                <a:spcPts val="300"/>
              </a:spcAft>
              <a:defRPr sz="1050">
                <a:solidFill>
                  <a:schemeClr val="tx2"/>
                </a:solidFill>
              </a:defRPr>
            </a:lvl5pPr>
          </a:lstStyle>
          <a:p>
            <a:pPr lvl="0"/>
            <a:r>
              <a:rPr lang="en-GB" noProof="0" dirty="0" smtClean="0"/>
              <a:t>Click to edit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21" name="Inhaltsplatzhalter 2"/>
          <p:cNvSpPr>
            <a:spLocks noGrp="1"/>
          </p:cNvSpPr>
          <p:nvPr>
            <p:ph sz="quarter" idx="33" hasCustomPrompt="1"/>
          </p:nvPr>
        </p:nvSpPr>
        <p:spPr>
          <a:xfrm>
            <a:off x="7513200" y="1402080"/>
            <a:ext cx="2026800" cy="5080000"/>
          </a:xfrm>
          <a:prstGeom prst="rect">
            <a:avLst/>
          </a:prstGeom>
        </p:spPr>
        <p:txBody>
          <a:bodyPr vert="horz" lIns="0" rIns="0">
            <a:noAutofit/>
          </a:bodyPr>
          <a:lstStyle>
            <a:lvl1pPr marL="182573" indent="-182573">
              <a:lnSpc>
                <a:spcPct val="110000"/>
              </a:lnSpc>
              <a:spcBef>
                <a:spcPts val="0"/>
              </a:spcBef>
              <a:spcAft>
                <a:spcPts val="300"/>
              </a:spcAft>
              <a:defRPr sz="1050">
                <a:solidFill>
                  <a:schemeClr val="tx2"/>
                </a:solidFill>
              </a:defRPr>
            </a:lvl1pPr>
            <a:lvl2pPr marL="355618" indent="-173046">
              <a:lnSpc>
                <a:spcPct val="110000"/>
              </a:lnSpc>
              <a:spcBef>
                <a:spcPts val="0"/>
              </a:spcBef>
              <a:spcAft>
                <a:spcPts val="300"/>
              </a:spcAft>
              <a:defRPr sz="1050">
                <a:solidFill>
                  <a:schemeClr val="tx2"/>
                </a:solidFill>
              </a:defRPr>
            </a:lvl2pPr>
            <a:lvl3pPr marL="538189" indent="-182573">
              <a:lnSpc>
                <a:spcPct val="110000"/>
              </a:lnSpc>
              <a:spcBef>
                <a:spcPts val="0"/>
              </a:spcBef>
              <a:spcAft>
                <a:spcPts val="300"/>
              </a:spcAft>
              <a:defRPr sz="1050">
                <a:solidFill>
                  <a:schemeClr val="tx2"/>
                </a:solidFill>
              </a:defRPr>
            </a:lvl3pPr>
            <a:lvl4pPr marL="720761" indent="-182573">
              <a:lnSpc>
                <a:spcPct val="110000"/>
              </a:lnSpc>
              <a:spcBef>
                <a:spcPts val="0"/>
              </a:spcBef>
              <a:spcAft>
                <a:spcPts val="300"/>
              </a:spcAft>
              <a:defRPr sz="1050">
                <a:solidFill>
                  <a:schemeClr val="tx2"/>
                </a:solidFill>
              </a:defRPr>
            </a:lvl4pPr>
            <a:lvl5pPr marL="893809" indent="-173046">
              <a:lnSpc>
                <a:spcPct val="110000"/>
              </a:lnSpc>
              <a:spcBef>
                <a:spcPts val="0"/>
              </a:spcBef>
              <a:spcAft>
                <a:spcPts val="300"/>
              </a:spcAft>
              <a:defRPr sz="1050">
                <a:solidFill>
                  <a:schemeClr val="tx2"/>
                </a:solidFill>
              </a:defRPr>
            </a:lvl5pPr>
          </a:lstStyle>
          <a:p>
            <a:pPr lvl="0"/>
            <a:r>
              <a:rPr lang="en-GB" noProof="0" dirty="0" smtClean="0"/>
              <a:t>Click to edit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7" name="Textplatzhalter 7"/>
          <p:cNvSpPr>
            <a:spLocks noGrp="1"/>
          </p:cNvSpPr>
          <p:nvPr>
            <p:ph type="body" sz="quarter" idx="10" hasCustomPrompt="1"/>
          </p:nvPr>
        </p:nvSpPr>
        <p:spPr>
          <a:xfrm>
            <a:off x="360000" y="396241"/>
            <a:ext cx="9180000" cy="864000"/>
          </a:xfrm>
          <a:prstGeom prst="rect">
            <a:avLst/>
          </a:prstGeom>
        </p:spPr>
        <p:txBody>
          <a:bodyPr vert="horz" lIns="0" rIns="0">
            <a:normAutofit/>
          </a:bodyPr>
          <a:lstStyle>
            <a:lvl1pPr marL="0" indent="0">
              <a:lnSpc>
                <a:spcPct val="130000"/>
              </a:lnSpc>
              <a:spcBef>
                <a:spcPts val="0"/>
              </a:spcBef>
              <a:buNone/>
              <a:defRPr sz="3300">
                <a:solidFill>
                  <a:schemeClr val="accent1"/>
                </a:solidFill>
                <a:latin typeface="Open Sans Light"/>
                <a:cs typeface="Open Sans Light"/>
              </a:defRPr>
            </a:lvl1pPr>
          </a:lstStyle>
          <a:p>
            <a:pPr lvl="0"/>
            <a:r>
              <a:rPr lang="en-GB" noProof="0" dirty="0" smtClean="0"/>
              <a:t>Headline</a:t>
            </a:r>
          </a:p>
        </p:txBody>
      </p:sp>
    </p:spTree>
    <p:extLst>
      <p:ext uri="{BB962C8B-B14F-4D97-AF65-F5344CB8AC3E}">
        <p14:creationId xmlns:p14="http://schemas.microsoft.com/office/powerpoint/2010/main" val="966193992"/>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line, large content left, small content right">
    <p:spTree>
      <p:nvGrpSpPr>
        <p:cNvPr id="1" name=""/>
        <p:cNvGrpSpPr/>
        <p:nvPr/>
      </p:nvGrpSpPr>
      <p:grpSpPr>
        <a:xfrm>
          <a:off x="0" y="0"/>
          <a:ext cx="0" cy="0"/>
          <a:chOff x="0" y="0"/>
          <a:chExt cx="0" cy="0"/>
        </a:xfrm>
      </p:grpSpPr>
      <p:sp>
        <p:nvSpPr>
          <p:cNvPr id="16" name="Inhaltsplatzhalter 2"/>
          <p:cNvSpPr>
            <a:spLocks noGrp="1"/>
          </p:cNvSpPr>
          <p:nvPr>
            <p:ph sz="quarter" idx="34" hasCustomPrompt="1"/>
          </p:nvPr>
        </p:nvSpPr>
        <p:spPr>
          <a:xfrm>
            <a:off x="360000" y="1402080"/>
            <a:ext cx="6796800" cy="5080000"/>
          </a:xfrm>
          <a:prstGeom prst="rect">
            <a:avLst/>
          </a:prstGeom>
        </p:spPr>
        <p:txBody>
          <a:bodyPr vert="horz" lIns="0" rIns="0">
            <a:noAutofit/>
          </a:bodyPr>
          <a:lstStyle>
            <a:lvl1pPr marL="182573" indent="-182573">
              <a:lnSpc>
                <a:spcPct val="110000"/>
              </a:lnSpc>
              <a:spcBef>
                <a:spcPts val="0"/>
              </a:spcBef>
              <a:spcAft>
                <a:spcPts val="300"/>
              </a:spcAft>
              <a:defRPr sz="1050">
                <a:solidFill>
                  <a:schemeClr val="tx2"/>
                </a:solidFill>
              </a:defRPr>
            </a:lvl1pPr>
            <a:lvl2pPr marL="355618" indent="-173046">
              <a:lnSpc>
                <a:spcPct val="110000"/>
              </a:lnSpc>
              <a:spcBef>
                <a:spcPts val="0"/>
              </a:spcBef>
              <a:spcAft>
                <a:spcPts val="300"/>
              </a:spcAft>
              <a:defRPr sz="1050">
                <a:solidFill>
                  <a:schemeClr val="tx2"/>
                </a:solidFill>
              </a:defRPr>
            </a:lvl2pPr>
            <a:lvl3pPr marL="538189" indent="-182573">
              <a:lnSpc>
                <a:spcPct val="110000"/>
              </a:lnSpc>
              <a:spcBef>
                <a:spcPts val="0"/>
              </a:spcBef>
              <a:spcAft>
                <a:spcPts val="300"/>
              </a:spcAft>
              <a:defRPr sz="1050">
                <a:solidFill>
                  <a:schemeClr val="tx2"/>
                </a:solidFill>
              </a:defRPr>
            </a:lvl3pPr>
            <a:lvl4pPr marL="720761" indent="-182573">
              <a:lnSpc>
                <a:spcPct val="110000"/>
              </a:lnSpc>
              <a:spcBef>
                <a:spcPts val="0"/>
              </a:spcBef>
              <a:spcAft>
                <a:spcPts val="300"/>
              </a:spcAft>
              <a:defRPr sz="1050">
                <a:solidFill>
                  <a:schemeClr val="tx2"/>
                </a:solidFill>
              </a:defRPr>
            </a:lvl4pPr>
            <a:lvl5pPr marL="893809" indent="-173046">
              <a:lnSpc>
                <a:spcPct val="110000"/>
              </a:lnSpc>
              <a:spcBef>
                <a:spcPts val="0"/>
              </a:spcBef>
              <a:spcAft>
                <a:spcPts val="300"/>
              </a:spcAft>
              <a:defRPr sz="1050">
                <a:solidFill>
                  <a:schemeClr val="tx2"/>
                </a:solidFill>
              </a:defRPr>
            </a:lvl5pPr>
          </a:lstStyle>
          <a:p>
            <a:pPr lvl="0"/>
            <a:r>
              <a:rPr lang="en-GB" noProof="0" dirty="0" smtClean="0"/>
              <a:t>Click to edit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7" name="Inhaltsplatzhalter 2"/>
          <p:cNvSpPr>
            <a:spLocks noGrp="1"/>
          </p:cNvSpPr>
          <p:nvPr>
            <p:ph sz="quarter" idx="35" hasCustomPrompt="1"/>
          </p:nvPr>
        </p:nvSpPr>
        <p:spPr>
          <a:xfrm>
            <a:off x="7513200" y="1402080"/>
            <a:ext cx="2026800" cy="5080000"/>
          </a:xfrm>
          <a:prstGeom prst="rect">
            <a:avLst/>
          </a:prstGeom>
        </p:spPr>
        <p:txBody>
          <a:bodyPr vert="horz" lIns="0" rIns="0">
            <a:noAutofit/>
          </a:bodyPr>
          <a:lstStyle>
            <a:lvl1pPr marL="182573" indent="-182573">
              <a:lnSpc>
                <a:spcPct val="110000"/>
              </a:lnSpc>
              <a:spcBef>
                <a:spcPts val="0"/>
              </a:spcBef>
              <a:spcAft>
                <a:spcPts val="300"/>
              </a:spcAft>
              <a:defRPr sz="1050">
                <a:solidFill>
                  <a:schemeClr val="tx2"/>
                </a:solidFill>
              </a:defRPr>
            </a:lvl1pPr>
            <a:lvl2pPr marL="355618" indent="-173046">
              <a:lnSpc>
                <a:spcPct val="110000"/>
              </a:lnSpc>
              <a:spcBef>
                <a:spcPts val="0"/>
              </a:spcBef>
              <a:spcAft>
                <a:spcPts val="300"/>
              </a:spcAft>
              <a:defRPr sz="1050">
                <a:solidFill>
                  <a:schemeClr val="tx2"/>
                </a:solidFill>
              </a:defRPr>
            </a:lvl2pPr>
            <a:lvl3pPr marL="538189" indent="-182573">
              <a:lnSpc>
                <a:spcPct val="110000"/>
              </a:lnSpc>
              <a:spcBef>
                <a:spcPts val="0"/>
              </a:spcBef>
              <a:spcAft>
                <a:spcPts val="300"/>
              </a:spcAft>
              <a:defRPr sz="1050">
                <a:solidFill>
                  <a:schemeClr val="tx2"/>
                </a:solidFill>
              </a:defRPr>
            </a:lvl3pPr>
            <a:lvl4pPr marL="720761" indent="-182573">
              <a:lnSpc>
                <a:spcPct val="110000"/>
              </a:lnSpc>
              <a:spcBef>
                <a:spcPts val="0"/>
              </a:spcBef>
              <a:spcAft>
                <a:spcPts val="300"/>
              </a:spcAft>
              <a:defRPr sz="1050">
                <a:solidFill>
                  <a:schemeClr val="tx2"/>
                </a:solidFill>
              </a:defRPr>
            </a:lvl4pPr>
            <a:lvl5pPr marL="893809" indent="-173046">
              <a:lnSpc>
                <a:spcPct val="110000"/>
              </a:lnSpc>
              <a:spcBef>
                <a:spcPts val="0"/>
              </a:spcBef>
              <a:spcAft>
                <a:spcPts val="300"/>
              </a:spcAft>
              <a:defRPr sz="1050">
                <a:solidFill>
                  <a:schemeClr val="tx2"/>
                </a:solidFill>
              </a:defRPr>
            </a:lvl5pPr>
          </a:lstStyle>
          <a:p>
            <a:pPr lvl="0"/>
            <a:r>
              <a:rPr lang="en-GB" noProof="0" dirty="0" smtClean="0"/>
              <a:t>Click to edit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6" name="Textplatzhalter 7"/>
          <p:cNvSpPr>
            <a:spLocks noGrp="1"/>
          </p:cNvSpPr>
          <p:nvPr>
            <p:ph type="body" sz="quarter" idx="10" hasCustomPrompt="1"/>
          </p:nvPr>
        </p:nvSpPr>
        <p:spPr>
          <a:xfrm>
            <a:off x="360000" y="396241"/>
            <a:ext cx="9180000" cy="864000"/>
          </a:xfrm>
          <a:prstGeom prst="rect">
            <a:avLst/>
          </a:prstGeom>
        </p:spPr>
        <p:txBody>
          <a:bodyPr vert="horz" lIns="0" rIns="0">
            <a:normAutofit/>
          </a:bodyPr>
          <a:lstStyle>
            <a:lvl1pPr marL="0" indent="0">
              <a:lnSpc>
                <a:spcPct val="130000"/>
              </a:lnSpc>
              <a:spcBef>
                <a:spcPts val="0"/>
              </a:spcBef>
              <a:buNone/>
              <a:defRPr sz="3300">
                <a:solidFill>
                  <a:schemeClr val="accent1"/>
                </a:solidFill>
                <a:latin typeface="Open Sans Light"/>
                <a:cs typeface="Open Sans Light"/>
              </a:defRPr>
            </a:lvl1pPr>
          </a:lstStyle>
          <a:p>
            <a:pPr lvl="0"/>
            <a:r>
              <a:rPr lang="en-GB" noProof="0" dirty="0" smtClean="0"/>
              <a:t>Headline</a:t>
            </a:r>
          </a:p>
        </p:txBody>
      </p:sp>
    </p:spTree>
    <p:extLst>
      <p:ext uri="{BB962C8B-B14F-4D97-AF65-F5344CB8AC3E}">
        <p14:creationId xmlns:p14="http://schemas.microsoft.com/office/powerpoint/2010/main" val="1695844066"/>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line, small content left, large content right">
    <p:spTree>
      <p:nvGrpSpPr>
        <p:cNvPr id="1" name=""/>
        <p:cNvGrpSpPr/>
        <p:nvPr/>
      </p:nvGrpSpPr>
      <p:grpSpPr>
        <a:xfrm>
          <a:off x="0" y="0"/>
          <a:ext cx="0" cy="0"/>
          <a:chOff x="0" y="0"/>
          <a:chExt cx="0" cy="0"/>
        </a:xfrm>
      </p:grpSpPr>
      <p:sp>
        <p:nvSpPr>
          <p:cNvPr id="11" name="Inhaltsplatzhalter 2"/>
          <p:cNvSpPr>
            <a:spLocks noGrp="1"/>
          </p:cNvSpPr>
          <p:nvPr>
            <p:ph sz="quarter" idx="34" hasCustomPrompt="1"/>
          </p:nvPr>
        </p:nvSpPr>
        <p:spPr>
          <a:xfrm>
            <a:off x="2743200" y="1402080"/>
            <a:ext cx="6796800" cy="5080000"/>
          </a:xfrm>
          <a:prstGeom prst="rect">
            <a:avLst/>
          </a:prstGeom>
        </p:spPr>
        <p:txBody>
          <a:bodyPr vert="horz" lIns="0" rIns="0">
            <a:noAutofit/>
          </a:bodyPr>
          <a:lstStyle>
            <a:lvl1pPr marL="182573" indent="-182573">
              <a:lnSpc>
                <a:spcPct val="110000"/>
              </a:lnSpc>
              <a:spcBef>
                <a:spcPts val="0"/>
              </a:spcBef>
              <a:spcAft>
                <a:spcPts val="300"/>
              </a:spcAft>
              <a:defRPr sz="1050">
                <a:solidFill>
                  <a:schemeClr val="tx2"/>
                </a:solidFill>
              </a:defRPr>
            </a:lvl1pPr>
            <a:lvl2pPr marL="355618" indent="-173046">
              <a:lnSpc>
                <a:spcPct val="110000"/>
              </a:lnSpc>
              <a:spcBef>
                <a:spcPts val="0"/>
              </a:spcBef>
              <a:spcAft>
                <a:spcPts val="300"/>
              </a:spcAft>
              <a:defRPr sz="1050">
                <a:solidFill>
                  <a:schemeClr val="tx2"/>
                </a:solidFill>
              </a:defRPr>
            </a:lvl2pPr>
            <a:lvl3pPr marL="538189" indent="-182573">
              <a:lnSpc>
                <a:spcPct val="110000"/>
              </a:lnSpc>
              <a:spcBef>
                <a:spcPts val="0"/>
              </a:spcBef>
              <a:spcAft>
                <a:spcPts val="300"/>
              </a:spcAft>
              <a:defRPr sz="1050">
                <a:solidFill>
                  <a:schemeClr val="tx2"/>
                </a:solidFill>
              </a:defRPr>
            </a:lvl3pPr>
            <a:lvl4pPr marL="720761" indent="-182573">
              <a:lnSpc>
                <a:spcPct val="110000"/>
              </a:lnSpc>
              <a:spcBef>
                <a:spcPts val="0"/>
              </a:spcBef>
              <a:spcAft>
                <a:spcPts val="300"/>
              </a:spcAft>
              <a:defRPr sz="1050">
                <a:solidFill>
                  <a:schemeClr val="tx2"/>
                </a:solidFill>
              </a:defRPr>
            </a:lvl4pPr>
            <a:lvl5pPr marL="893809" indent="-173046">
              <a:lnSpc>
                <a:spcPct val="110000"/>
              </a:lnSpc>
              <a:spcBef>
                <a:spcPts val="0"/>
              </a:spcBef>
              <a:spcAft>
                <a:spcPts val="300"/>
              </a:spcAft>
              <a:defRPr sz="1050">
                <a:solidFill>
                  <a:schemeClr val="tx2"/>
                </a:solidFill>
              </a:defRPr>
            </a:lvl5pPr>
          </a:lstStyle>
          <a:p>
            <a:pPr lvl="0"/>
            <a:r>
              <a:rPr lang="en-GB" noProof="0" dirty="0" smtClean="0"/>
              <a:t>Click to edit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2" name="Inhaltsplatzhalter 2"/>
          <p:cNvSpPr>
            <a:spLocks noGrp="1"/>
          </p:cNvSpPr>
          <p:nvPr>
            <p:ph sz="quarter" idx="35" hasCustomPrompt="1"/>
          </p:nvPr>
        </p:nvSpPr>
        <p:spPr>
          <a:xfrm>
            <a:off x="360000" y="1402080"/>
            <a:ext cx="2026800" cy="5080000"/>
          </a:xfrm>
          <a:prstGeom prst="rect">
            <a:avLst/>
          </a:prstGeom>
        </p:spPr>
        <p:txBody>
          <a:bodyPr vert="horz" lIns="0" rIns="0">
            <a:noAutofit/>
          </a:bodyPr>
          <a:lstStyle>
            <a:lvl1pPr marL="182573" indent="-182573">
              <a:lnSpc>
                <a:spcPct val="110000"/>
              </a:lnSpc>
              <a:spcBef>
                <a:spcPts val="0"/>
              </a:spcBef>
              <a:spcAft>
                <a:spcPts val="300"/>
              </a:spcAft>
              <a:defRPr sz="1050">
                <a:solidFill>
                  <a:schemeClr val="tx2"/>
                </a:solidFill>
              </a:defRPr>
            </a:lvl1pPr>
            <a:lvl2pPr marL="355618" indent="-173046">
              <a:lnSpc>
                <a:spcPct val="110000"/>
              </a:lnSpc>
              <a:spcBef>
                <a:spcPts val="0"/>
              </a:spcBef>
              <a:spcAft>
                <a:spcPts val="300"/>
              </a:spcAft>
              <a:defRPr sz="1050">
                <a:solidFill>
                  <a:schemeClr val="tx2"/>
                </a:solidFill>
              </a:defRPr>
            </a:lvl2pPr>
            <a:lvl3pPr marL="538189" indent="-182573">
              <a:lnSpc>
                <a:spcPct val="110000"/>
              </a:lnSpc>
              <a:spcBef>
                <a:spcPts val="0"/>
              </a:spcBef>
              <a:spcAft>
                <a:spcPts val="300"/>
              </a:spcAft>
              <a:defRPr sz="1050">
                <a:solidFill>
                  <a:schemeClr val="tx2"/>
                </a:solidFill>
              </a:defRPr>
            </a:lvl3pPr>
            <a:lvl4pPr marL="720761" indent="-182573">
              <a:lnSpc>
                <a:spcPct val="110000"/>
              </a:lnSpc>
              <a:spcBef>
                <a:spcPts val="0"/>
              </a:spcBef>
              <a:spcAft>
                <a:spcPts val="300"/>
              </a:spcAft>
              <a:defRPr sz="1050">
                <a:solidFill>
                  <a:schemeClr val="tx2"/>
                </a:solidFill>
              </a:defRPr>
            </a:lvl4pPr>
            <a:lvl5pPr marL="893809" indent="-173046">
              <a:lnSpc>
                <a:spcPct val="110000"/>
              </a:lnSpc>
              <a:spcBef>
                <a:spcPts val="0"/>
              </a:spcBef>
              <a:spcAft>
                <a:spcPts val="300"/>
              </a:spcAft>
              <a:defRPr sz="1050">
                <a:solidFill>
                  <a:schemeClr val="tx2"/>
                </a:solidFill>
              </a:defRPr>
            </a:lvl5pPr>
          </a:lstStyle>
          <a:p>
            <a:pPr lvl="0"/>
            <a:r>
              <a:rPr lang="en-GB" noProof="0" dirty="0" smtClean="0"/>
              <a:t>Click to edit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6" name="Textplatzhalter 7"/>
          <p:cNvSpPr>
            <a:spLocks noGrp="1"/>
          </p:cNvSpPr>
          <p:nvPr>
            <p:ph type="body" sz="quarter" idx="10" hasCustomPrompt="1"/>
          </p:nvPr>
        </p:nvSpPr>
        <p:spPr>
          <a:xfrm>
            <a:off x="360000" y="396241"/>
            <a:ext cx="9180000" cy="864000"/>
          </a:xfrm>
          <a:prstGeom prst="rect">
            <a:avLst/>
          </a:prstGeom>
        </p:spPr>
        <p:txBody>
          <a:bodyPr vert="horz" lIns="0" rIns="0">
            <a:normAutofit/>
          </a:bodyPr>
          <a:lstStyle>
            <a:lvl1pPr marL="0" indent="0">
              <a:lnSpc>
                <a:spcPct val="130000"/>
              </a:lnSpc>
              <a:spcBef>
                <a:spcPts val="0"/>
              </a:spcBef>
              <a:buNone/>
              <a:defRPr sz="3300">
                <a:solidFill>
                  <a:schemeClr val="accent1"/>
                </a:solidFill>
                <a:latin typeface="Open Sans Light"/>
                <a:cs typeface="Open Sans Light"/>
              </a:defRPr>
            </a:lvl1pPr>
          </a:lstStyle>
          <a:p>
            <a:pPr lvl="0"/>
            <a:r>
              <a:rPr lang="en-GB" noProof="0" dirty="0" smtClean="0"/>
              <a:t>Headline</a:t>
            </a:r>
          </a:p>
        </p:txBody>
      </p:sp>
    </p:spTree>
    <p:extLst>
      <p:ext uri="{BB962C8B-B14F-4D97-AF65-F5344CB8AC3E}">
        <p14:creationId xmlns:p14="http://schemas.microsoft.com/office/powerpoint/2010/main" val="3930475855"/>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line, content left, large content right">
    <p:spTree>
      <p:nvGrpSpPr>
        <p:cNvPr id="1" name=""/>
        <p:cNvGrpSpPr/>
        <p:nvPr/>
      </p:nvGrpSpPr>
      <p:grpSpPr>
        <a:xfrm>
          <a:off x="0" y="0"/>
          <a:ext cx="0" cy="0"/>
          <a:chOff x="0" y="0"/>
          <a:chExt cx="0" cy="0"/>
        </a:xfrm>
      </p:grpSpPr>
      <p:sp>
        <p:nvSpPr>
          <p:cNvPr id="13" name="Inhaltsplatzhalter 2"/>
          <p:cNvSpPr>
            <a:spLocks noGrp="1"/>
          </p:cNvSpPr>
          <p:nvPr>
            <p:ph sz="quarter" idx="34" hasCustomPrompt="1"/>
          </p:nvPr>
        </p:nvSpPr>
        <p:spPr>
          <a:xfrm>
            <a:off x="3542400" y="1402080"/>
            <a:ext cx="5997600" cy="5080000"/>
          </a:xfrm>
          <a:prstGeom prst="rect">
            <a:avLst/>
          </a:prstGeom>
        </p:spPr>
        <p:txBody>
          <a:bodyPr vert="horz" lIns="0" rIns="0">
            <a:noAutofit/>
          </a:bodyPr>
          <a:lstStyle>
            <a:lvl1pPr marL="182573" indent="-182573">
              <a:lnSpc>
                <a:spcPct val="110000"/>
              </a:lnSpc>
              <a:spcBef>
                <a:spcPts val="0"/>
              </a:spcBef>
              <a:spcAft>
                <a:spcPts val="300"/>
              </a:spcAft>
              <a:defRPr sz="1050">
                <a:solidFill>
                  <a:schemeClr val="tx2"/>
                </a:solidFill>
              </a:defRPr>
            </a:lvl1pPr>
            <a:lvl2pPr marL="355618" indent="-173046">
              <a:lnSpc>
                <a:spcPct val="110000"/>
              </a:lnSpc>
              <a:spcBef>
                <a:spcPts val="0"/>
              </a:spcBef>
              <a:spcAft>
                <a:spcPts val="300"/>
              </a:spcAft>
              <a:defRPr sz="1050">
                <a:solidFill>
                  <a:schemeClr val="tx2"/>
                </a:solidFill>
              </a:defRPr>
            </a:lvl2pPr>
            <a:lvl3pPr marL="538189" indent="-182573">
              <a:lnSpc>
                <a:spcPct val="110000"/>
              </a:lnSpc>
              <a:spcBef>
                <a:spcPts val="0"/>
              </a:spcBef>
              <a:spcAft>
                <a:spcPts val="300"/>
              </a:spcAft>
              <a:defRPr sz="1050">
                <a:solidFill>
                  <a:schemeClr val="tx2"/>
                </a:solidFill>
              </a:defRPr>
            </a:lvl3pPr>
            <a:lvl4pPr marL="720761" indent="-182573">
              <a:lnSpc>
                <a:spcPct val="110000"/>
              </a:lnSpc>
              <a:spcBef>
                <a:spcPts val="0"/>
              </a:spcBef>
              <a:spcAft>
                <a:spcPts val="300"/>
              </a:spcAft>
              <a:defRPr sz="1050">
                <a:solidFill>
                  <a:schemeClr val="tx2"/>
                </a:solidFill>
              </a:defRPr>
            </a:lvl4pPr>
            <a:lvl5pPr marL="893809" indent="-173046">
              <a:lnSpc>
                <a:spcPct val="110000"/>
              </a:lnSpc>
              <a:spcBef>
                <a:spcPts val="0"/>
              </a:spcBef>
              <a:spcAft>
                <a:spcPts val="300"/>
              </a:spcAft>
              <a:defRPr sz="1050">
                <a:solidFill>
                  <a:schemeClr val="tx2"/>
                </a:solidFill>
              </a:defRPr>
            </a:lvl5pPr>
          </a:lstStyle>
          <a:p>
            <a:pPr lvl="0"/>
            <a:r>
              <a:rPr lang="en-GB" noProof="0" dirty="0" smtClean="0"/>
              <a:t>Click to edit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4" name="Inhaltsplatzhalter 2"/>
          <p:cNvSpPr>
            <a:spLocks noGrp="1"/>
          </p:cNvSpPr>
          <p:nvPr>
            <p:ph sz="quarter" idx="35" hasCustomPrompt="1"/>
          </p:nvPr>
        </p:nvSpPr>
        <p:spPr>
          <a:xfrm>
            <a:off x="360000" y="1402080"/>
            <a:ext cx="2818800" cy="5080000"/>
          </a:xfrm>
          <a:prstGeom prst="rect">
            <a:avLst/>
          </a:prstGeom>
        </p:spPr>
        <p:txBody>
          <a:bodyPr vert="horz" lIns="0" rIns="0">
            <a:noAutofit/>
          </a:bodyPr>
          <a:lstStyle>
            <a:lvl1pPr marL="182573" indent="-182573">
              <a:lnSpc>
                <a:spcPct val="110000"/>
              </a:lnSpc>
              <a:spcBef>
                <a:spcPts val="0"/>
              </a:spcBef>
              <a:spcAft>
                <a:spcPts val="300"/>
              </a:spcAft>
              <a:defRPr sz="1050">
                <a:solidFill>
                  <a:schemeClr val="tx2"/>
                </a:solidFill>
              </a:defRPr>
            </a:lvl1pPr>
            <a:lvl2pPr marL="355618" indent="-173046">
              <a:lnSpc>
                <a:spcPct val="110000"/>
              </a:lnSpc>
              <a:spcBef>
                <a:spcPts val="0"/>
              </a:spcBef>
              <a:spcAft>
                <a:spcPts val="300"/>
              </a:spcAft>
              <a:defRPr sz="1050">
                <a:solidFill>
                  <a:schemeClr val="tx2"/>
                </a:solidFill>
              </a:defRPr>
            </a:lvl2pPr>
            <a:lvl3pPr marL="538189" indent="-182573">
              <a:lnSpc>
                <a:spcPct val="110000"/>
              </a:lnSpc>
              <a:spcBef>
                <a:spcPts val="0"/>
              </a:spcBef>
              <a:spcAft>
                <a:spcPts val="300"/>
              </a:spcAft>
              <a:defRPr sz="1050">
                <a:solidFill>
                  <a:schemeClr val="tx2"/>
                </a:solidFill>
              </a:defRPr>
            </a:lvl3pPr>
            <a:lvl4pPr marL="720761" indent="-182573">
              <a:lnSpc>
                <a:spcPct val="110000"/>
              </a:lnSpc>
              <a:spcBef>
                <a:spcPts val="0"/>
              </a:spcBef>
              <a:spcAft>
                <a:spcPts val="300"/>
              </a:spcAft>
              <a:defRPr sz="1050">
                <a:solidFill>
                  <a:schemeClr val="tx2"/>
                </a:solidFill>
              </a:defRPr>
            </a:lvl4pPr>
            <a:lvl5pPr marL="893809" indent="-173046">
              <a:lnSpc>
                <a:spcPct val="110000"/>
              </a:lnSpc>
              <a:spcBef>
                <a:spcPts val="0"/>
              </a:spcBef>
              <a:spcAft>
                <a:spcPts val="300"/>
              </a:spcAft>
              <a:defRPr sz="1050">
                <a:solidFill>
                  <a:schemeClr val="tx2"/>
                </a:solidFill>
              </a:defRPr>
            </a:lvl5pPr>
          </a:lstStyle>
          <a:p>
            <a:pPr lvl="0"/>
            <a:r>
              <a:rPr lang="en-GB" noProof="0" dirty="0" smtClean="0"/>
              <a:t>Click to edit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6" name="Textplatzhalter 7"/>
          <p:cNvSpPr>
            <a:spLocks noGrp="1"/>
          </p:cNvSpPr>
          <p:nvPr>
            <p:ph type="body" sz="quarter" idx="10" hasCustomPrompt="1"/>
          </p:nvPr>
        </p:nvSpPr>
        <p:spPr>
          <a:xfrm>
            <a:off x="360000" y="396241"/>
            <a:ext cx="9180000" cy="864000"/>
          </a:xfrm>
          <a:prstGeom prst="rect">
            <a:avLst/>
          </a:prstGeom>
        </p:spPr>
        <p:txBody>
          <a:bodyPr vert="horz" lIns="0" rIns="0">
            <a:normAutofit/>
          </a:bodyPr>
          <a:lstStyle>
            <a:lvl1pPr marL="0" indent="0">
              <a:lnSpc>
                <a:spcPct val="130000"/>
              </a:lnSpc>
              <a:spcBef>
                <a:spcPts val="0"/>
              </a:spcBef>
              <a:buNone/>
              <a:defRPr sz="3300">
                <a:solidFill>
                  <a:schemeClr val="accent1"/>
                </a:solidFill>
                <a:latin typeface="Open Sans Light"/>
                <a:cs typeface="Open Sans Light"/>
              </a:defRPr>
            </a:lvl1pPr>
          </a:lstStyle>
          <a:p>
            <a:pPr lvl="0"/>
            <a:r>
              <a:rPr lang="en-GB" noProof="0" dirty="0" smtClean="0"/>
              <a:t>Headline</a:t>
            </a:r>
          </a:p>
        </p:txBody>
      </p:sp>
    </p:spTree>
    <p:extLst>
      <p:ext uri="{BB962C8B-B14F-4D97-AF65-F5344CB8AC3E}">
        <p14:creationId xmlns:p14="http://schemas.microsoft.com/office/powerpoint/2010/main" val="503279852"/>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line, large content left, content right">
    <p:spTree>
      <p:nvGrpSpPr>
        <p:cNvPr id="1" name=""/>
        <p:cNvGrpSpPr/>
        <p:nvPr/>
      </p:nvGrpSpPr>
      <p:grpSpPr>
        <a:xfrm>
          <a:off x="0" y="0"/>
          <a:ext cx="0" cy="0"/>
          <a:chOff x="0" y="0"/>
          <a:chExt cx="0" cy="0"/>
        </a:xfrm>
      </p:grpSpPr>
      <p:sp>
        <p:nvSpPr>
          <p:cNvPr id="6" name="Inhaltsplatzhalter 2"/>
          <p:cNvSpPr>
            <a:spLocks noGrp="1"/>
          </p:cNvSpPr>
          <p:nvPr>
            <p:ph sz="quarter" idx="34" hasCustomPrompt="1"/>
          </p:nvPr>
        </p:nvSpPr>
        <p:spPr>
          <a:xfrm>
            <a:off x="360000" y="1402080"/>
            <a:ext cx="5997600" cy="5080000"/>
          </a:xfrm>
          <a:prstGeom prst="rect">
            <a:avLst/>
          </a:prstGeom>
        </p:spPr>
        <p:txBody>
          <a:bodyPr vert="horz" lIns="0" rIns="0">
            <a:noAutofit/>
          </a:bodyPr>
          <a:lstStyle>
            <a:lvl1pPr marL="182573" indent="-182573">
              <a:lnSpc>
                <a:spcPct val="110000"/>
              </a:lnSpc>
              <a:spcBef>
                <a:spcPts val="0"/>
              </a:spcBef>
              <a:spcAft>
                <a:spcPts val="300"/>
              </a:spcAft>
              <a:defRPr sz="1050">
                <a:solidFill>
                  <a:schemeClr val="tx2"/>
                </a:solidFill>
              </a:defRPr>
            </a:lvl1pPr>
            <a:lvl2pPr marL="355618" indent="-173046">
              <a:lnSpc>
                <a:spcPct val="110000"/>
              </a:lnSpc>
              <a:spcBef>
                <a:spcPts val="0"/>
              </a:spcBef>
              <a:spcAft>
                <a:spcPts val="300"/>
              </a:spcAft>
              <a:defRPr sz="1050">
                <a:solidFill>
                  <a:schemeClr val="tx2"/>
                </a:solidFill>
              </a:defRPr>
            </a:lvl2pPr>
            <a:lvl3pPr marL="538189" indent="-182573">
              <a:lnSpc>
                <a:spcPct val="110000"/>
              </a:lnSpc>
              <a:spcBef>
                <a:spcPts val="0"/>
              </a:spcBef>
              <a:spcAft>
                <a:spcPts val="300"/>
              </a:spcAft>
              <a:defRPr sz="1050">
                <a:solidFill>
                  <a:schemeClr val="tx2"/>
                </a:solidFill>
              </a:defRPr>
            </a:lvl3pPr>
            <a:lvl4pPr marL="720761" indent="-182573">
              <a:lnSpc>
                <a:spcPct val="110000"/>
              </a:lnSpc>
              <a:spcBef>
                <a:spcPts val="0"/>
              </a:spcBef>
              <a:spcAft>
                <a:spcPts val="300"/>
              </a:spcAft>
              <a:defRPr sz="1050">
                <a:solidFill>
                  <a:schemeClr val="tx2"/>
                </a:solidFill>
              </a:defRPr>
            </a:lvl4pPr>
            <a:lvl5pPr marL="893809" indent="-173046">
              <a:lnSpc>
                <a:spcPct val="110000"/>
              </a:lnSpc>
              <a:spcBef>
                <a:spcPts val="0"/>
              </a:spcBef>
              <a:spcAft>
                <a:spcPts val="300"/>
              </a:spcAft>
              <a:defRPr sz="1050">
                <a:solidFill>
                  <a:schemeClr val="tx2"/>
                </a:solidFill>
              </a:defRPr>
            </a:lvl5pPr>
          </a:lstStyle>
          <a:p>
            <a:pPr lvl="0"/>
            <a:r>
              <a:rPr lang="en-GB" noProof="0" dirty="0" smtClean="0"/>
              <a:t>Click to edit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0" name="Inhaltsplatzhalter 2"/>
          <p:cNvSpPr>
            <a:spLocks noGrp="1"/>
          </p:cNvSpPr>
          <p:nvPr>
            <p:ph sz="quarter" idx="35" hasCustomPrompt="1"/>
          </p:nvPr>
        </p:nvSpPr>
        <p:spPr>
          <a:xfrm>
            <a:off x="6721200" y="1402080"/>
            <a:ext cx="2818800" cy="5080000"/>
          </a:xfrm>
          <a:prstGeom prst="rect">
            <a:avLst/>
          </a:prstGeom>
        </p:spPr>
        <p:txBody>
          <a:bodyPr vert="horz" lIns="0" rIns="0">
            <a:noAutofit/>
          </a:bodyPr>
          <a:lstStyle>
            <a:lvl1pPr marL="182573" indent="-182573">
              <a:lnSpc>
                <a:spcPct val="110000"/>
              </a:lnSpc>
              <a:spcBef>
                <a:spcPts val="0"/>
              </a:spcBef>
              <a:spcAft>
                <a:spcPts val="300"/>
              </a:spcAft>
              <a:defRPr sz="1050">
                <a:solidFill>
                  <a:schemeClr val="tx2"/>
                </a:solidFill>
              </a:defRPr>
            </a:lvl1pPr>
            <a:lvl2pPr marL="355618" indent="-173046">
              <a:lnSpc>
                <a:spcPct val="110000"/>
              </a:lnSpc>
              <a:spcBef>
                <a:spcPts val="0"/>
              </a:spcBef>
              <a:spcAft>
                <a:spcPts val="300"/>
              </a:spcAft>
              <a:defRPr sz="1050">
                <a:solidFill>
                  <a:schemeClr val="tx2"/>
                </a:solidFill>
              </a:defRPr>
            </a:lvl2pPr>
            <a:lvl3pPr marL="538189" indent="-182573">
              <a:lnSpc>
                <a:spcPct val="110000"/>
              </a:lnSpc>
              <a:spcBef>
                <a:spcPts val="0"/>
              </a:spcBef>
              <a:spcAft>
                <a:spcPts val="300"/>
              </a:spcAft>
              <a:defRPr sz="1050">
                <a:solidFill>
                  <a:schemeClr val="tx2"/>
                </a:solidFill>
              </a:defRPr>
            </a:lvl3pPr>
            <a:lvl4pPr marL="720761" indent="-182573">
              <a:lnSpc>
                <a:spcPct val="110000"/>
              </a:lnSpc>
              <a:spcBef>
                <a:spcPts val="0"/>
              </a:spcBef>
              <a:spcAft>
                <a:spcPts val="300"/>
              </a:spcAft>
              <a:defRPr sz="1050">
                <a:solidFill>
                  <a:schemeClr val="tx2"/>
                </a:solidFill>
              </a:defRPr>
            </a:lvl4pPr>
            <a:lvl5pPr marL="893809" indent="-173046">
              <a:lnSpc>
                <a:spcPct val="110000"/>
              </a:lnSpc>
              <a:spcBef>
                <a:spcPts val="0"/>
              </a:spcBef>
              <a:spcAft>
                <a:spcPts val="300"/>
              </a:spcAft>
              <a:defRPr sz="1050">
                <a:solidFill>
                  <a:schemeClr val="tx2"/>
                </a:solidFill>
              </a:defRPr>
            </a:lvl5pPr>
          </a:lstStyle>
          <a:p>
            <a:pPr lvl="0"/>
            <a:r>
              <a:rPr lang="en-GB" noProof="0" dirty="0" smtClean="0"/>
              <a:t>Click to edit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7" name="Textplatzhalter 7"/>
          <p:cNvSpPr>
            <a:spLocks noGrp="1"/>
          </p:cNvSpPr>
          <p:nvPr>
            <p:ph type="body" sz="quarter" idx="10" hasCustomPrompt="1"/>
          </p:nvPr>
        </p:nvSpPr>
        <p:spPr>
          <a:xfrm>
            <a:off x="360000" y="396241"/>
            <a:ext cx="9180000" cy="864000"/>
          </a:xfrm>
          <a:prstGeom prst="rect">
            <a:avLst/>
          </a:prstGeom>
        </p:spPr>
        <p:txBody>
          <a:bodyPr vert="horz" lIns="0" rIns="0">
            <a:normAutofit/>
          </a:bodyPr>
          <a:lstStyle>
            <a:lvl1pPr marL="0" indent="0">
              <a:lnSpc>
                <a:spcPct val="130000"/>
              </a:lnSpc>
              <a:spcBef>
                <a:spcPts val="0"/>
              </a:spcBef>
              <a:buNone/>
              <a:defRPr sz="3300">
                <a:solidFill>
                  <a:schemeClr val="accent1"/>
                </a:solidFill>
                <a:latin typeface="Open Sans Light"/>
                <a:cs typeface="Open Sans Light"/>
              </a:defRPr>
            </a:lvl1pPr>
          </a:lstStyle>
          <a:p>
            <a:pPr lvl="0"/>
            <a:r>
              <a:rPr lang="en-GB" noProof="0" dirty="0" smtClean="0"/>
              <a:t>Headline</a:t>
            </a:r>
          </a:p>
        </p:txBody>
      </p:sp>
    </p:spTree>
    <p:extLst>
      <p:ext uri="{BB962C8B-B14F-4D97-AF65-F5344CB8AC3E}">
        <p14:creationId xmlns:p14="http://schemas.microsoft.com/office/powerpoint/2010/main" val="4252236942"/>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line, 3 columns">
    <p:spTree>
      <p:nvGrpSpPr>
        <p:cNvPr id="1" name=""/>
        <p:cNvGrpSpPr/>
        <p:nvPr/>
      </p:nvGrpSpPr>
      <p:grpSpPr>
        <a:xfrm>
          <a:off x="0" y="0"/>
          <a:ext cx="0" cy="0"/>
          <a:chOff x="0" y="0"/>
          <a:chExt cx="0" cy="0"/>
        </a:xfrm>
      </p:grpSpPr>
      <p:sp>
        <p:nvSpPr>
          <p:cNvPr id="8" name="Inhaltsplatzhalter 2"/>
          <p:cNvSpPr>
            <a:spLocks noGrp="1"/>
          </p:cNvSpPr>
          <p:nvPr>
            <p:ph sz="quarter" idx="35" hasCustomPrompt="1"/>
          </p:nvPr>
        </p:nvSpPr>
        <p:spPr>
          <a:xfrm>
            <a:off x="6721200" y="1402080"/>
            <a:ext cx="2818800" cy="5080000"/>
          </a:xfrm>
          <a:prstGeom prst="rect">
            <a:avLst/>
          </a:prstGeom>
        </p:spPr>
        <p:txBody>
          <a:bodyPr vert="horz" lIns="0" rIns="0">
            <a:noAutofit/>
          </a:bodyPr>
          <a:lstStyle>
            <a:lvl1pPr marL="182573" indent="-182573">
              <a:lnSpc>
                <a:spcPct val="110000"/>
              </a:lnSpc>
              <a:spcBef>
                <a:spcPts val="0"/>
              </a:spcBef>
              <a:spcAft>
                <a:spcPts val="300"/>
              </a:spcAft>
              <a:defRPr sz="1050">
                <a:solidFill>
                  <a:schemeClr val="tx2"/>
                </a:solidFill>
              </a:defRPr>
            </a:lvl1pPr>
            <a:lvl2pPr marL="355618" indent="-173046">
              <a:lnSpc>
                <a:spcPct val="110000"/>
              </a:lnSpc>
              <a:spcBef>
                <a:spcPts val="0"/>
              </a:spcBef>
              <a:spcAft>
                <a:spcPts val="300"/>
              </a:spcAft>
              <a:defRPr sz="1050">
                <a:solidFill>
                  <a:schemeClr val="tx2"/>
                </a:solidFill>
              </a:defRPr>
            </a:lvl2pPr>
            <a:lvl3pPr marL="538189" indent="-182573">
              <a:lnSpc>
                <a:spcPct val="110000"/>
              </a:lnSpc>
              <a:spcBef>
                <a:spcPts val="0"/>
              </a:spcBef>
              <a:spcAft>
                <a:spcPts val="300"/>
              </a:spcAft>
              <a:defRPr sz="1050">
                <a:solidFill>
                  <a:schemeClr val="tx2"/>
                </a:solidFill>
              </a:defRPr>
            </a:lvl3pPr>
            <a:lvl4pPr marL="720761" indent="-182573">
              <a:lnSpc>
                <a:spcPct val="110000"/>
              </a:lnSpc>
              <a:spcBef>
                <a:spcPts val="0"/>
              </a:spcBef>
              <a:spcAft>
                <a:spcPts val="300"/>
              </a:spcAft>
              <a:defRPr sz="1050">
                <a:solidFill>
                  <a:schemeClr val="tx2"/>
                </a:solidFill>
              </a:defRPr>
            </a:lvl4pPr>
            <a:lvl5pPr marL="893809" indent="-173046">
              <a:lnSpc>
                <a:spcPct val="110000"/>
              </a:lnSpc>
              <a:spcBef>
                <a:spcPts val="0"/>
              </a:spcBef>
              <a:spcAft>
                <a:spcPts val="300"/>
              </a:spcAft>
              <a:defRPr sz="1050">
                <a:solidFill>
                  <a:schemeClr val="tx2"/>
                </a:solidFill>
              </a:defRPr>
            </a:lvl5pPr>
          </a:lstStyle>
          <a:p>
            <a:pPr lvl="0"/>
            <a:r>
              <a:rPr lang="en-GB" noProof="0" dirty="0" smtClean="0"/>
              <a:t>Click to edit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0" name="Inhaltsplatzhalter 2"/>
          <p:cNvSpPr>
            <a:spLocks noGrp="1"/>
          </p:cNvSpPr>
          <p:nvPr>
            <p:ph sz="quarter" idx="36" hasCustomPrompt="1"/>
          </p:nvPr>
        </p:nvSpPr>
        <p:spPr>
          <a:xfrm>
            <a:off x="3540600" y="1402080"/>
            <a:ext cx="2818800" cy="5080000"/>
          </a:xfrm>
          <a:prstGeom prst="rect">
            <a:avLst/>
          </a:prstGeom>
        </p:spPr>
        <p:txBody>
          <a:bodyPr vert="horz" lIns="0" rIns="0">
            <a:noAutofit/>
          </a:bodyPr>
          <a:lstStyle>
            <a:lvl1pPr marL="182573" indent="-182573">
              <a:lnSpc>
                <a:spcPct val="110000"/>
              </a:lnSpc>
              <a:spcBef>
                <a:spcPts val="0"/>
              </a:spcBef>
              <a:spcAft>
                <a:spcPts val="300"/>
              </a:spcAft>
              <a:defRPr sz="1050">
                <a:solidFill>
                  <a:schemeClr val="tx2"/>
                </a:solidFill>
              </a:defRPr>
            </a:lvl1pPr>
            <a:lvl2pPr marL="355618" indent="-173046">
              <a:lnSpc>
                <a:spcPct val="110000"/>
              </a:lnSpc>
              <a:spcBef>
                <a:spcPts val="0"/>
              </a:spcBef>
              <a:spcAft>
                <a:spcPts val="300"/>
              </a:spcAft>
              <a:defRPr sz="1050">
                <a:solidFill>
                  <a:schemeClr val="tx2"/>
                </a:solidFill>
              </a:defRPr>
            </a:lvl2pPr>
            <a:lvl3pPr marL="538189" indent="-182573">
              <a:lnSpc>
                <a:spcPct val="110000"/>
              </a:lnSpc>
              <a:spcBef>
                <a:spcPts val="0"/>
              </a:spcBef>
              <a:spcAft>
                <a:spcPts val="300"/>
              </a:spcAft>
              <a:defRPr sz="1050">
                <a:solidFill>
                  <a:schemeClr val="tx2"/>
                </a:solidFill>
              </a:defRPr>
            </a:lvl3pPr>
            <a:lvl4pPr marL="720761" indent="-182573">
              <a:lnSpc>
                <a:spcPct val="110000"/>
              </a:lnSpc>
              <a:spcBef>
                <a:spcPts val="0"/>
              </a:spcBef>
              <a:spcAft>
                <a:spcPts val="300"/>
              </a:spcAft>
              <a:defRPr sz="1050">
                <a:solidFill>
                  <a:schemeClr val="tx2"/>
                </a:solidFill>
              </a:defRPr>
            </a:lvl4pPr>
            <a:lvl5pPr marL="893809" indent="-173046">
              <a:lnSpc>
                <a:spcPct val="110000"/>
              </a:lnSpc>
              <a:spcBef>
                <a:spcPts val="0"/>
              </a:spcBef>
              <a:spcAft>
                <a:spcPts val="300"/>
              </a:spcAft>
              <a:defRPr sz="1050">
                <a:solidFill>
                  <a:schemeClr val="tx2"/>
                </a:solidFill>
              </a:defRPr>
            </a:lvl5pPr>
          </a:lstStyle>
          <a:p>
            <a:pPr lvl="0"/>
            <a:r>
              <a:rPr lang="en-GB" noProof="0" dirty="0" smtClean="0"/>
              <a:t>Click to edit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1" name="Inhaltsplatzhalter 2"/>
          <p:cNvSpPr>
            <a:spLocks noGrp="1"/>
          </p:cNvSpPr>
          <p:nvPr>
            <p:ph sz="quarter" idx="37" hasCustomPrompt="1"/>
          </p:nvPr>
        </p:nvSpPr>
        <p:spPr>
          <a:xfrm>
            <a:off x="360000" y="1402080"/>
            <a:ext cx="2818800" cy="5080000"/>
          </a:xfrm>
          <a:prstGeom prst="rect">
            <a:avLst/>
          </a:prstGeom>
        </p:spPr>
        <p:txBody>
          <a:bodyPr vert="horz" lIns="0" rIns="0">
            <a:noAutofit/>
          </a:bodyPr>
          <a:lstStyle>
            <a:lvl1pPr marL="182573" indent="-182573">
              <a:lnSpc>
                <a:spcPct val="110000"/>
              </a:lnSpc>
              <a:spcBef>
                <a:spcPts val="0"/>
              </a:spcBef>
              <a:spcAft>
                <a:spcPts val="300"/>
              </a:spcAft>
              <a:defRPr sz="1050">
                <a:solidFill>
                  <a:schemeClr val="tx2"/>
                </a:solidFill>
              </a:defRPr>
            </a:lvl1pPr>
            <a:lvl2pPr marL="355618" indent="-173046">
              <a:lnSpc>
                <a:spcPct val="110000"/>
              </a:lnSpc>
              <a:spcBef>
                <a:spcPts val="0"/>
              </a:spcBef>
              <a:spcAft>
                <a:spcPts val="300"/>
              </a:spcAft>
              <a:defRPr sz="1050">
                <a:solidFill>
                  <a:schemeClr val="tx2"/>
                </a:solidFill>
              </a:defRPr>
            </a:lvl2pPr>
            <a:lvl3pPr marL="538189" indent="-182573">
              <a:lnSpc>
                <a:spcPct val="110000"/>
              </a:lnSpc>
              <a:spcBef>
                <a:spcPts val="0"/>
              </a:spcBef>
              <a:spcAft>
                <a:spcPts val="300"/>
              </a:spcAft>
              <a:defRPr sz="1050">
                <a:solidFill>
                  <a:schemeClr val="tx2"/>
                </a:solidFill>
              </a:defRPr>
            </a:lvl3pPr>
            <a:lvl4pPr marL="720761" indent="-182573">
              <a:lnSpc>
                <a:spcPct val="110000"/>
              </a:lnSpc>
              <a:spcBef>
                <a:spcPts val="0"/>
              </a:spcBef>
              <a:spcAft>
                <a:spcPts val="300"/>
              </a:spcAft>
              <a:defRPr sz="1050">
                <a:solidFill>
                  <a:schemeClr val="tx2"/>
                </a:solidFill>
              </a:defRPr>
            </a:lvl4pPr>
            <a:lvl5pPr marL="893809" indent="-173046">
              <a:lnSpc>
                <a:spcPct val="110000"/>
              </a:lnSpc>
              <a:spcBef>
                <a:spcPts val="0"/>
              </a:spcBef>
              <a:spcAft>
                <a:spcPts val="300"/>
              </a:spcAft>
              <a:defRPr sz="1050">
                <a:solidFill>
                  <a:schemeClr val="tx2"/>
                </a:solidFill>
              </a:defRPr>
            </a:lvl5pPr>
          </a:lstStyle>
          <a:p>
            <a:pPr lvl="0"/>
            <a:r>
              <a:rPr lang="en-GB" noProof="0" dirty="0" smtClean="0"/>
              <a:t>Click to edit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6" name="Textplatzhalter 7"/>
          <p:cNvSpPr>
            <a:spLocks noGrp="1"/>
          </p:cNvSpPr>
          <p:nvPr>
            <p:ph type="body" sz="quarter" idx="10" hasCustomPrompt="1"/>
          </p:nvPr>
        </p:nvSpPr>
        <p:spPr>
          <a:xfrm>
            <a:off x="360000" y="396241"/>
            <a:ext cx="9180000" cy="864000"/>
          </a:xfrm>
          <a:prstGeom prst="rect">
            <a:avLst/>
          </a:prstGeom>
        </p:spPr>
        <p:txBody>
          <a:bodyPr vert="horz" lIns="0" rIns="0">
            <a:normAutofit/>
          </a:bodyPr>
          <a:lstStyle>
            <a:lvl1pPr marL="0" indent="0">
              <a:lnSpc>
                <a:spcPct val="130000"/>
              </a:lnSpc>
              <a:spcBef>
                <a:spcPts val="0"/>
              </a:spcBef>
              <a:buNone/>
              <a:defRPr sz="3300">
                <a:solidFill>
                  <a:schemeClr val="accent1"/>
                </a:solidFill>
                <a:latin typeface="Open Sans Light"/>
                <a:cs typeface="Open Sans Light"/>
              </a:defRPr>
            </a:lvl1pPr>
          </a:lstStyle>
          <a:p>
            <a:pPr lvl="0"/>
            <a:r>
              <a:rPr lang="en-GB" noProof="0" dirty="0" smtClean="0"/>
              <a:t>Headline</a:t>
            </a:r>
          </a:p>
        </p:txBody>
      </p:sp>
    </p:spTree>
    <p:extLst>
      <p:ext uri="{BB962C8B-B14F-4D97-AF65-F5344CB8AC3E}">
        <p14:creationId xmlns:p14="http://schemas.microsoft.com/office/powerpoint/2010/main" val="190629993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sp>
        <p:nvSpPr>
          <p:cNvPr id="24" name="Bildplatzhalter 5"/>
          <p:cNvSpPr>
            <a:spLocks noGrp="1"/>
          </p:cNvSpPr>
          <p:nvPr>
            <p:ph type="pic" sz="quarter" idx="10"/>
          </p:nvPr>
        </p:nvSpPr>
        <p:spPr>
          <a:xfrm>
            <a:off x="0" y="0"/>
            <a:ext cx="9906000" cy="6858000"/>
          </a:xfrm>
          <a:prstGeom prst="rect">
            <a:avLst/>
          </a:prstGeom>
        </p:spPr>
        <p:txBody>
          <a:bodyPr lIns="107274" tIns="53637" rIns="107274" bIns="53637">
            <a:normAutofit/>
          </a:bodyPr>
          <a:lstStyle>
            <a:lvl1pPr marL="0" indent="0">
              <a:buNone/>
              <a:defRPr/>
            </a:lvl1pPr>
          </a:lstStyle>
          <a:p>
            <a:r>
              <a:rPr lang="en-US" noProof="0" smtClean="0"/>
              <a:t>Click icon to add picture</a:t>
            </a:r>
            <a:endParaRPr lang="en-GB" noProof="0" dirty="0"/>
          </a:p>
        </p:txBody>
      </p:sp>
      <p:sp>
        <p:nvSpPr>
          <p:cNvPr id="4" name="Inhaltsplatzhalter 3"/>
          <p:cNvSpPr>
            <a:spLocks noGrp="1"/>
          </p:cNvSpPr>
          <p:nvPr>
            <p:ph sz="quarter" idx="11" hasCustomPrompt="1"/>
          </p:nvPr>
        </p:nvSpPr>
        <p:spPr>
          <a:xfrm>
            <a:off x="2" y="0"/>
            <a:ext cx="6379925" cy="6858000"/>
          </a:xfrm>
          <a:prstGeom prst="rect">
            <a:avLst/>
          </a:prstGeom>
          <a:solidFill>
            <a:schemeClr val="accent1">
              <a:alpha val="80000"/>
            </a:schemeClr>
          </a:solidFill>
        </p:spPr>
        <p:txBody>
          <a:bodyPr vert="horz" lIns="83988" tIns="41994" rIns="83988" bIns="41994">
            <a:normAutofit/>
          </a:bodyPr>
          <a:lstStyle>
            <a:lvl1pPr marL="0" indent="0">
              <a:buNone/>
              <a:defRPr baseline="0"/>
            </a:lvl1pPr>
          </a:lstStyle>
          <a:p>
            <a:pPr lvl="0"/>
            <a:r>
              <a:rPr lang="en-GB" noProof="0" dirty="0" smtClean="0"/>
              <a:t> </a:t>
            </a:r>
            <a:endParaRPr lang="en-GB" noProof="0" dirty="0"/>
          </a:p>
        </p:txBody>
      </p:sp>
      <p:sp>
        <p:nvSpPr>
          <p:cNvPr id="7" name="Textplatzhalter 4"/>
          <p:cNvSpPr>
            <a:spLocks noGrp="1"/>
          </p:cNvSpPr>
          <p:nvPr>
            <p:ph type="body" sz="quarter" idx="12" hasCustomPrompt="1"/>
          </p:nvPr>
        </p:nvSpPr>
        <p:spPr>
          <a:xfrm>
            <a:off x="360002" y="2357120"/>
            <a:ext cx="5648959" cy="1066320"/>
          </a:xfrm>
          <a:prstGeom prst="rect">
            <a:avLst/>
          </a:prstGeom>
        </p:spPr>
        <p:txBody>
          <a:bodyPr vert="horz" lIns="0" rIns="0" anchor="b">
            <a:noAutofit/>
          </a:bodyPr>
          <a:lstStyle>
            <a:lvl1pPr marL="0" indent="0">
              <a:lnSpc>
                <a:spcPct val="110000"/>
              </a:lnSpc>
              <a:spcBef>
                <a:spcPts val="0"/>
              </a:spcBef>
              <a:buNone/>
              <a:defRPr sz="3300">
                <a:solidFill>
                  <a:schemeClr val="bg1"/>
                </a:solidFill>
                <a:latin typeface="Open Sans Light"/>
                <a:cs typeface="Open Sans Light"/>
              </a:defRPr>
            </a:lvl1pPr>
            <a:lvl2pPr marL="179398" indent="0">
              <a:spcBef>
                <a:spcPts val="0"/>
              </a:spcBef>
              <a:buNone/>
              <a:defRPr sz="3300">
                <a:solidFill>
                  <a:srgbClr val="0746AB"/>
                </a:solidFill>
                <a:latin typeface="Open Sans Light"/>
                <a:cs typeface="Open Sans Light"/>
              </a:defRPr>
            </a:lvl2pPr>
            <a:lvl3pPr marL="350855" indent="0">
              <a:spcBef>
                <a:spcPts val="0"/>
              </a:spcBef>
              <a:buNone/>
              <a:defRPr sz="3300">
                <a:solidFill>
                  <a:srgbClr val="0746AB"/>
                </a:solidFill>
                <a:latin typeface="Open Sans Light"/>
                <a:cs typeface="Open Sans Light"/>
              </a:defRPr>
            </a:lvl3pPr>
            <a:lvl4pPr marL="538189" indent="0">
              <a:spcBef>
                <a:spcPts val="0"/>
              </a:spcBef>
              <a:buNone/>
              <a:defRPr sz="3300">
                <a:solidFill>
                  <a:srgbClr val="0746AB"/>
                </a:solidFill>
                <a:latin typeface="Open Sans Light"/>
                <a:cs typeface="Open Sans Light"/>
              </a:defRPr>
            </a:lvl4pPr>
            <a:lvl5pPr marL="722349" indent="0">
              <a:spcBef>
                <a:spcPts val="0"/>
              </a:spcBef>
              <a:buNone/>
              <a:defRPr sz="3300">
                <a:solidFill>
                  <a:srgbClr val="0746AB"/>
                </a:solidFill>
                <a:latin typeface="Open Sans Light"/>
                <a:cs typeface="Open Sans Light"/>
              </a:defRPr>
            </a:lvl5pPr>
          </a:lstStyle>
          <a:p>
            <a:pPr lvl="0"/>
            <a:r>
              <a:rPr lang="en-GB" noProof="0" dirty="0" smtClean="0"/>
              <a:t>Headline</a:t>
            </a:r>
          </a:p>
        </p:txBody>
      </p:sp>
      <p:sp>
        <p:nvSpPr>
          <p:cNvPr id="12" name="Inhaltsplatzhalter 2"/>
          <p:cNvSpPr>
            <a:spLocks noGrp="1"/>
          </p:cNvSpPr>
          <p:nvPr>
            <p:ph sz="quarter" idx="13" hasCustomPrompt="1"/>
          </p:nvPr>
        </p:nvSpPr>
        <p:spPr>
          <a:xfrm>
            <a:off x="360000" y="3434080"/>
            <a:ext cx="5648960" cy="3048000"/>
          </a:xfrm>
          <a:prstGeom prst="rect">
            <a:avLst/>
          </a:prstGeom>
        </p:spPr>
        <p:txBody>
          <a:bodyPr vert="horz" lIns="0" rIns="0"/>
          <a:lstStyle>
            <a:lvl1pPr marL="182573" indent="-182573">
              <a:lnSpc>
                <a:spcPct val="110000"/>
              </a:lnSpc>
              <a:spcBef>
                <a:spcPts val="0"/>
              </a:spcBef>
              <a:spcAft>
                <a:spcPts val="300"/>
              </a:spcAft>
              <a:defRPr sz="1050">
                <a:solidFill>
                  <a:srgbClr val="FFFFFF"/>
                </a:solidFill>
              </a:defRPr>
            </a:lvl1pPr>
            <a:lvl2pPr marL="355618" indent="-173046">
              <a:lnSpc>
                <a:spcPct val="110000"/>
              </a:lnSpc>
              <a:spcBef>
                <a:spcPts val="0"/>
              </a:spcBef>
              <a:spcAft>
                <a:spcPts val="300"/>
              </a:spcAft>
              <a:defRPr sz="1050">
                <a:solidFill>
                  <a:srgbClr val="FFFFFF"/>
                </a:solidFill>
              </a:defRPr>
            </a:lvl2pPr>
            <a:lvl3pPr marL="538189" indent="-182573">
              <a:lnSpc>
                <a:spcPct val="110000"/>
              </a:lnSpc>
              <a:spcBef>
                <a:spcPts val="0"/>
              </a:spcBef>
              <a:spcAft>
                <a:spcPts val="300"/>
              </a:spcAft>
              <a:defRPr sz="1050">
                <a:solidFill>
                  <a:srgbClr val="FFFFFF"/>
                </a:solidFill>
              </a:defRPr>
            </a:lvl3pPr>
            <a:lvl4pPr marL="720761" indent="-182573">
              <a:lnSpc>
                <a:spcPct val="110000"/>
              </a:lnSpc>
              <a:spcBef>
                <a:spcPts val="0"/>
              </a:spcBef>
              <a:spcAft>
                <a:spcPts val="300"/>
              </a:spcAft>
              <a:defRPr sz="1050">
                <a:solidFill>
                  <a:srgbClr val="FFFFFF"/>
                </a:solidFill>
              </a:defRPr>
            </a:lvl4pPr>
            <a:lvl5pPr marL="893809" indent="-173046">
              <a:lnSpc>
                <a:spcPct val="110000"/>
              </a:lnSpc>
              <a:spcBef>
                <a:spcPts val="0"/>
              </a:spcBef>
              <a:spcAft>
                <a:spcPts val="300"/>
              </a:spcAft>
              <a:defRPr sz="1050" baseline="0">
                <a:solidFill>
                  <a:srgbClr val="FFFFFF"/>
                </a:solidFill>
              </a:defRPr>
            </a:lvl5pPr>
          </a:lstStyle>
          <a:p>
            <a:pPr lvl="0"/>
            <a:r>
              <a:rPr lang="en-GB" noProof="0" dirty="0" smtClean="0"/>
              <a:t>Click to edit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Tree>
    <p:extLst>
      <p:ext uri="{BB962C8B-B14F-4D97-AF65-F5344CB8AC3E}">
        <p14:creationId xmlns:p14="http://schemas.microsoft.com/office/powerpoint/2010/main" val="4291981928"/>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4 columns">
    <p:spTree>
      <p:nvGrpSpPr>
        <p:cNvPr id="1" name=""/>
        <p:cNvGrpSpPr/>
        <p:nvPr/>
      </p:nvGrpSpPr>
      <p:grpSpPr>
        <a:xfrm>
          <a:off x="0" y="0"/>
          <a:ext cx="0" cy="0"/>
          <a:chOff x="0" y="0"/>
          <a:chExt cx="0" cy="0"/>
        </a:xfrm>
      </p:grpSpPr>
      <p:sp>
        <p:nvSpPr>
          <p:cNvPr id="9" name="Inhaltsplatzhalter 2"/>
          <p:cNvSpPr>
            <a:spLocks noGrp="1"/>
          </p:cNvSpPr>
          <p:nvPr>
            <p:ph sz="quarter" idx="31" hasCustomPrompt="1"/>
          </p:nvPr>
        </p:nvSpPr>
        <p:spPr>
          <a:xfrm>
            <a:off x="360000" y="1402080"/>
            <a:ext cx="2026800" cy="5080000"/>
          </a:xfrm>
          <a:prstGeom prst="rect">
            <a:avLst/>
          </a:prstGeom>
        </p:spPr>
        <p:txBody>
          <a:bodyPr vert="horz" lIns="0" rIns="0">
            <a:noAutofit/>
          </a:bodyPr>
          <a:lstStyle>
            <a:lvl1pPr marL="182573" indent="-182573">
              <a:lnSpc>
                <a:spcPct val="110000"/>
              </a:lnSpc>
              <a:spcBef>
                <a:spcPts val="0"/>
              </a:spcBef>
              <a:spcAft>
                <a:spcPts val="300"/>
              </a:spcAft>
              <a:defRPr sz="1050">
                <a:solidFill>
                  <a:schemeClr val="tx2"/>
                </a:solidFill>
              </a:defRPr>
            </a:lvl1pPr>
            <a:lvl2pPr marL="355618" indent="-173046">
              <a:lnSpc>
                <a:spcPct val="110000"/>
              </a:lnSpc>
              <a:spcBef>
                <a:spcPts val="0"/>
              </a:spcBef>
              <a:spcAft>
                <a:spcPts val="300"/>
              </a:spcAft>
              <a:defRPr sz="1050">
                <a:solidFill>
                  <a:schemeClr val="tx2"/>
                </a:solidFill>
              </a:defRPr>
            </a:lvl2pPr>
            <a:lvl3pPr marL="538189" indent="-182573">
              <a:lnSpc>
                <a:spcPct val="110000"/>
              </a:lnSpc>
              <a:spcBef>
                <a:spcPts val="0"/>
              </a:spcBef>
              <a:spcAft>
                <a:spcPts val="300"/>
              </a:spcAft>
              <a:defRPr sz="1050">
                <a:solidFill>
                  <a:schemeClr val="tx2"/>
                </a:solidFill>
              </a:defRPr>
            </a:lvl3pPr>
            <a:lvl4pPr marL="720761" indent="-182573">
              <a:lnSpc>
                <a:spcPct val="110000"/>
              </a:lnSpc>
              <a:spcBef>
                <a:spcPts val="0"/>
              </a:spcBef>
              <a:spcAft>
                <a:spcPts val="300"/>
              </a:spcAft>
              <a:defRPr sz="1050">
                <a:solidFill>
                  <a:schemeClr val="tx2"/>
                </a:solidFill>
              </a:defRPr>
            </a:lvl4pPr>
            <a:lvl5pPr marL="893809" indent="-173046">
              <a:lnSpc>
                <a:spcPct val="110000"/>
              </a:lnSpc>
              <a:spcBef>
                <a:spcPts val="0"/>
              </a:spcBef>
              <a:spcAft>
                <a:spcPts val="300"/>
              </a:spcAft>
              <a:defRPr sz="1050">
                <a:solidFill>
                  <a:schemeClr val="tx2"/>
                </a:solidFill>
              </a:defRPr>
            </a:lvl5pPr>
          </a:lstStyle>
          <a:p>
            <a:pPr lvl="0"/>
            <a:r>
              <a:rPr lang="en-GB" noProof="0" dirty="0" smtClean="0"/>
              <a:t>Click to edit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4" name="Inhaltsplatzhalter 2"/>
          <p:cNvSpPr>
            <a:spLocks noGrp="1"/>
          </p:cNvSpPr>
          <p:nvPr>
            <p:ph sz="quarter" idx="33" hasCustomPrompt="1"/>
          </p:nvPr>
        </p:nvSpPr>
        <p:spPr>
          <a:xfrm>
            <a:off x="5128800" y="1402080"/>
            <a:ext cx="2026800" cy="5080000"/>
          </a:xfrm>
          <a:prstGeom prst="rect">
            <a:avLst/>
          </a:prstGeom>
        </p:spPr>
        <p:txBody>
          <a:bodyPr vert="horz" lIns="0" rIns="0">
            <a:noAutofit/>
          </a:bodyPr>
          <a:lstStyle>
            <a:lvl1pPr marL="182573" indent="-182573">
              <a:lnSpc>
                <a:spcPct val="110000"/>
              </a:lnSpc>
              <a:spcBef>
                <a:spcPts val="0"/>
              </a:spcBef>
              <a:spcAft>
                <a:spcPts val="300"/>
              </a:spcAft>
              <a:defRPr sz="1050">
                <a:solidFill>
                  <a:schemeClr val="tx2"/>
                </a:solidFill>
              </a:defRPr>
            </a:lvl1pPr>
            <a:lvl2pPr marL="355618" indent="-173046">
              <a:lnSpc>
                <a:spcPct val="110000"/>
              </a:lnSpc>
              <a:spcBef>
                <a:spcPts val="0"/>
              </a:spcBef>
              <a:spcAft>
                <a:spcPts val="300"/>
              </a:spcAft>
              <a:defRPr sz="1050">
                <a:solidFill>
                  <a:schemeClr val="tx2"/>
                </a:solidFill>
              </a:defRPr>
            </a:lvl2pPr>
            <a:lvl3pPr marL="538189" indent="-182573">
              <a:lnSpc>
                <a:spcPct val="110000"/>
              </a:lnSpc>
              <a:spcBef>
                <a:spcPts val="0"/>
              </a:spcBef>
              <a:spcAft>
                <a:spcPts val="300"/>
              </a:spcAft>
              <a:defRPr sz="1050">
                <a:solidFill>
                  <a:schemeClr val="tx2"/>
                </a:solidFill>
              </a:defRPr>
            </a:lvl3pPr>
            <a:lvl4pPr marL="720761" indent="-182573">
              <a:lnSpc>
                <a:spcPct val="110000"/>
              </a:lnSpc>
              <a:spcBef>
                <a:spcPts val="0"/>
              </a:spcBef>
              <a:spcAft>
                <a:spcPts val="300"/>
              </a:spcAft>
              <a:defRPr sz="1050">
                <a:solidFill>
                  <a:schemeClr val="tx2"/>
                </a:solidFill>
              </a:defRPr>
            </a:lvl4pPr>
            <a:lvl5pPr marL="893809" indent="-173046">
              <a:lnSpc>
                <a:spcPct val="110000"/>
              </a:lnSpc>
              <a:spcBef>
                <a:spcPts val="0"/>
              </a:spcBef>
              <a:spcAft>
                <a:spcPts val="300"/>
              </a:spcAft>
              <a:defRPr sz="1050">
                <a:solidFill>
                  <a:schemeClr val="tx2"/>
                </a:solidFill>
              </a:defRPr>
            </a:lvl5pPr>
          </a:lstStyle>
          <a:p>
            <a:pPr lvl="0"/>
            <a:r>
              <a:rPr lang="en-GB" noProof="0" dirty="0" smtClean="0"/>
              <a:t>Click to edit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5" name="Inhaltsplatzhalter 2"/>
          <p:cNvSpPr>
            <a:spLocks noGrp="1"/>
          </p:cNvSpPr>
          <p:nvPr>
            <p:ph sz="quarter" idx="34" hasCustomPrompt="1"/>
          </p:nvPr>
        </p:nvSpPr>
        <p:spPr>
          <a:xfrm>
            <a:off x="2744400" y="1402080"/>
            <a:ext cx="2026800" cy="5080000"/>
          </a:xfrm>
          <a:prstGeom prst="rect">
            <a:avLst/>
          </a:prstGeom>
        </p:spPr>
        <p:txBody>
          <a:bodyPr vert="horz" lIns="0" rIns="0">
            <a:noAutofit/>
          </a:bodyPr>
          <a:lstStyle>
            <a:lvl1pPr marL="182573" indent="-182573">
              <a:lnSpc>
                <a:spcPct val="110000"/>
              </a:lnSpc>
              <a:spcBef>
                <a:spcPts val="0"/>
              </a:spcBef>
              <a:spcAft>
                <a:spcPts val="300"/>
              </a:spcAft>
              <a:defRPr sz="1050">
                <a:solidFill>
                  <a:schemeClr val="tx2"/>
                </a:solidFill>
              </a:defRPr>
            </a:lvl1pPr>
            <a:lvl2pPr marL="355618" indent="-173046">
              <a:lnSpc>
                <a:spcPct val="110000"/>
              </a:lnSpc>
              <a:spcBef>
                <a:spcPts val="0"/>
              </a:spcBef>
              <a:spcAft>
                <a:spcPts val="300"/>
              </a:spcAft>
              <a:defRPr sz="1050">
                <a:solidFill>
                  <a:schemeClr val="tx2"/>
                </a:solidFill>
              </a:defRPr>
            </a:lvl2pPr>
            <a:lvl3pPr marL="538189" indent="-182573">
              <a:lnSpc>
                <a:spcPct val="110000"/>
              </a:lnSpc>
              <a:spcBef>
                <a:spcPts val="0"/>
              </a:spcBef>
              <a:spcAft>
                <a:spcPts val="300"/>
              </a:spcAft>
              <a:defRPr sz="1050">
                <a:solidFill>
                  <a:schemeClr val="tx2"/>
                </a:solidFill>
              </a:defRPr>
            </a:lvl3pPr>
            <a:lvl4pPr marL="720761" indent="-182573">
              <a:lnSpc>
                <a:spcPct val="110000"/>
              </a:lnSpc>
              <a:spcBef>
                <a:spcPts val="0"/>
              </a:spcBef>
              <a:spcAft>
                <a:spcPts val="300"/>
              </a:spcAft>
              <a:defRPr sz="1050">
                <a:solidFill>
                  <a:schemeClr val="tx2"/>
                </a:solidFill>
              </a:defRPr>
            </a:lvl4pPr>
            <a:lvl5pPr marL="893809" indent="-173046">
              <a:lnSpc>
                <a:spcPct val="110000"/>
              </a:lnSpc>
              <a:spcBef>
                <a:spcPts val="0"/>
              </a:spcBef>
              <a:spcAft>
                <a:spcPts val="300"/>
              </a:spcAft>
              <a:defRPr sz="1050">
                <a:solidFill>
                  <a:schemeClr val="tx2"/>
                </a:solidFill>
              </a:defRPr>
            </a:lvl5pPr>
          </a:lstStyle>
          <a:p>
            <a:pPr lvl="0"/>
            <a:r>
              <a:rPr lang="en-GB" noProof="0" dirty="0" smtClean="0"/>
              <a:t>Click to edit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6" name="Inhaltsplatzhalter 2"/>
          <p:cNvSpPr>
            <a:spLocks noGrp="1"/>
          </p:cNvSpPr>
          <p:nvPr>
            <p:ph sz="quarter" idx="35" hasCustomPrompt="1"/>
          </p:nvPr>
        </p:nvSpPr>
        <p:spPr>
          <a:xfrm>
            <a:off x="7513200" y="1402080"/>
            <a:ext cx="2026800" cy="5080000"/>
          </a:xfrm>
          <a:prstGeom prst="rect">
            <a:avLst/>
          </a:prstGeom>
        </p:spPr>
        <p:txBody>
          <a:bodyPr vert="horz" lIns="0" rIns="0">
            <a:noAutofit/>
          </a:bodyPr>
          <a:lstStyle>
            <a:lvl1pPr marL="182573" indent="-182573">
              <a:lnSpc>
                <a:spcPct val="110000"/>
              </a:lnSpc>
              <a:spcBef>
                <a:spcPts val="0"/>
              </a:spcBef>
              <a:spcAft>
                <a:spcPts val="300"/>
              </a:spcAft>
              <a:defRPr sz="1050">
                <a:solidFill>
                  <a:schemeClr val="tx2"/>
                </a:solidFill>
              </a:defRPr>
            </a:lvl1pPr>
            <a:lvl2pPr marL="355618" indent="-173046">
              <a:lnSpc>
                <a:spcPct val="110000"/>
              </a:lnSpc>
              <a:spcBef>
                <a:spcPts val="0"/>
              </a:spcBef>
              <a:spcAft>
                <a:spcPts val="300"/>
              </a:spcAft>
              <a:defRPr sz="1050">
                <a:solidFill>
                  <a:schemeClr val="tx2"/>
                </a:solidFill>
              </a:defRPr>
            </a:lvl2pPr>
            <a:lvl3pPr marL="538189" indent="-182573">
              <a:lnSpc>
                <a:spcPct val="110000"/>
              </a:lnSpc>
              <a:spcBef>
                <a:spcPts val="0"/>
              </a:spcBef>
              <a:spcAft>
                <a:spcPts val="300"/>
              </a:spcAft>
              <a:defRPr sz="1050">
                <a:solidFill>
                  <a:schemeClr val="tx2"/>
                </a:solidFill>
              </a:defRPr>
            </a:lvl3pPr>
            <a:lvl4pPr marL="720761" indent="-182573">
              <a:lnSpc>
                <a:spcPct val="110000"/>
              </a:lnSpc>
              <a:spcBef>
                <a:spcPts val="0"/>
              </a:spcBef>
              <a:spcAft>
                <a:spcPts val="300"/>
              </a:spcAft>
              <a:defRPr sz="1050">
                <a:solidFill>
                  <a:schemeClr val="tx2"/>
                </a:solidFill>
              </a:defRPr>
            </a:lvl4pPr>
            <a:lvl5pPr marL="893809" indent="-173046">
              <a:lnSpc>
                <a:spcPct val="110000"/>
              </a:lnSpc>
              <a:spcBef>
                <a:spcPts val="0"/>
              </a:spcBef>
              <a:spcAft>
                <a:spcPts val="300"/>
              </a:spcAft>
              <a:defRPr sz="1050">
                <a:solidFill>
                  <a:schemeClr val="tx2"/>
                </a:solidFill>
              </a:defRPr>
            </a:lvl5pPr>
          </a:lstStyle>
          <a:p>
            <a:pPr lvl="0"/>
            <a:r>
              <a:rPr lang="en-GB" noProof="0" dirty="0" smtClean="0"/>
              <a:t>Click to edit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8" name="Textplatzhalter 7"/>
          <p:cNvSpPr>
            <a:spLocks noGrp="1"/>
          </p:cNvSpPr>
          <p:nvPr>
            <p:ph type="body" sz="quarter" idx="10" hasCustomPrompt="1"/>
          </p:nvPr>
        </p:nvSpPr>
        <p:spPr>
          <a:xfrm>
            <a:off x="360000" y="396241"/>
            <a:ext cx="9180000" cy="864000"/>
          </a:xfrm>
          <a:prstGeom prst="rect">
            <a:avLst/>
          </a:prstGeom>
        </p:spPr>
        <p:txBody>
          <a:bodyPr vert="horz" lIns="0" rIns="0">
            <a:normAutofit/>
          </a:bodyPr>
          <a:lstStyle>
            <a:lvl1pPr marL="0" indent="0">
              <a:lnSpc>
                <a:spcPct val="130000"/>
              </a:lnSpc>
              <a:spcBef>
                <a:spcPts val="0"/>
              </a:spcBef>
              <a:buNone/>
              <a:defRPr sz="3300">
                <a:solidFill>
                  <a:schemeClr val="accent1"/>
                </a:solidFill>
                <a:latin typeface="Open Sans Light"/>
                <a:cs typeface="Open Sans Light"/>
              </a:defRPr>
            </a:lvl1pPr>
          </a:lstStyle>
          <a:p>
            <a:pPr lvl="0"/>
            <a:r>
              <a:rPr lang="en-GB" noProof="0" dirty="0" smtClean="0"/>
              <a:t>Headline</a:t>
            </a:r>
          </a:p>
        </p:txBody>
      </p:sp>
    </p:spTree>
    <p:extLst>
      <p:ext uri="{BB962C8B-B14F-4D97-AF65-F5344CB8AC3E}">
        <p14:creationId xmlns:p14="http://schemas.microsoft.com/office/powerpoint/2010/main" val="397713806"/>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line, Subheadline, 4 Columns">
    <p:spTree>
      <p:nvGrpSpPr>
        <p:cNvPr id="1" name=""/>
        <p:cNvGrpSpPr/>
        <p:nvPr/>
      </p:nvGrpSpPr>
      <p:grpSpPr>
        <a:xfrm>
          <a:off x="0" y="0"/>
          <a:ext cx="0" cy="0"/>
          <a:chOff x="0" y="0"/>
          <a:chExt cx="0" cy="0"/>
        </a:xfrm>
      </p:grpSpPr>
      <p:sp>
        <p:nvSpPr>
          <p:cNvPr id="22" name="Textplatzhalter 17"/>
          <p:cNvSpPr>
            <a:spLocks noGrp="1"/>
          </p:cNvSpPr>
          <p:nvPr>
            <p:ph type="body" sz="quarter" idx="16" hasCustomPrompt="1"/>
          </p:nvPr>
        </p:nvSpPr>
        <p:spPr>
          <a:xfrm>
            <a:off x="360000" y="1402084"/>
            <a:ext cx="9184640" cy="467999"/>
          </a:xfrm>
          <a:prstGeom prst="rect">
            <a:avLst/>
          </a:prstGeom>
        </p:spPr>
        <p:txBody>
          <a:bodyPr vert="horz" lIns="0" rIns="0">
            <a:normAutofit/>
          </a:bodyPr>
          <a:lstStyle>
            <a:lvl1pPr marL="0" indent="0">
              <a:lnSpc>
                <a:spcPct val="110000"/>
              </a:lnSpc>
              <a:spcBef>
                <a:spcPts val="0"/>
              </a:spcBef>
              <a:buNone/>
              <a:defRPr sz="1800">
                <a:solidFill>
                  <a:schemeClr val="tx2"/>
                </a:solidFill>
                <a:latin typeface="Open Sans Light"/>
                <a:cs typeface="Open Sans Light"/>
              </a:defRPr>
            </a:lvl1pPr>
            <a:lvl2pPr marL="355618" indent="-173046">
              <a:lnSpc>
                <a:spcPct val="110000"/>
              </a:lnSpc>
              <a:defRPr sz="1800">
                <a:solidFill>
                  <a:schemeClr val="tx2"/>
                </a:solidFill>
                <a:latin typeface="Open Sans Light"/>
                <a:cs typeface="Open Sans Light"/>
              </a:defRPr>
            </a:lvl2pPr>
            <a:lvl3pPr marL="538189" indent="-182573">
              <a:lnSpc>
                <a:spcPct val="110000"/>
              </a:lnSpc>
              <a:defRPr sz="1800">
                <a:solidFill>
                  <a:schemeClr val="tx2"/>
                </a:solidFill>
                <a:latin typeface="Open Sans Light"/>
                <a:cs typeface="Open Sans Light"/>
              </a:defRPr>
            </a:lvl3pPr>
            <a:lvl4pPr marL="720761" indent="-182573">
              <a:lnSpc>
                <a:spcPct val="110000"/>
              </a:lnSpc>
              <a:defRPr sz="1800">
                <a:solidFill>
                  <a:schemeClr val="tx2"/>
                </a:solidFill>
                <a:latin typeface="Open Sans Light"/>
                <a:cs typeface="Open Sans Light"/>
              </a:defRPr>
            </a:lvl4pPr>
            <a:lvl5pPr marL="893809" indent="-173046">
              <a:lnSpc>
                <a:spcPct val="110000"/>
              </a:lnSpc>
              <a:defRPr sz="1800">
                <a:solidFill>
                  <a:schemeClr val="tx2"/>
                </a:solidFill>
                <a:latin typeface="Open Sans Light"/>
                <a:cs typeface="Open Sans Light"/>
              </a:defRPr>
            </a:lvl5pPr>
          </a:lstStyle>
          <a:p>
            <a:pPr lvl="0"/>
            <a:r>
              <a:rPr lang="en-GB" noProof="0" dirty="0" err="1" smtClean="0"/>
              <a:t>Subheadline</a:t>
            </a:r>
            <a:endParaRPr lang="en-GB" noProof="0" dirty="0" smtClean="0"/>
          </a:p>
        </p:txBody>
      </p:sp>
      <p:sp>
        <p:nvSpPr>
          <p:cNvPr id="11" name="Inhaltsplatzhalter 2"/>
          <p:cNvSpPr>
            <a:spLocks noGrp="1"/>
          </p:cNvSpPr>
          <p:nvPr>
            <p:ph sz="quarter" idx="33" hasCustomPrompt="1"/>
          </p:nvPr>
        </p:nvSpPr>
        <p:spPr>
          <a:xfrm>
            <a:off x="5128800" y="2001520"/>
            <a:ext cx="2026800" cy="4480560"/>
          </a:xfrm>
          <a:prstGeom prst="rect">
            <a:avLst/>
          </a:prstGeom>
        </p:spPr>
        <p:txBody>
          <a:bodyPr vert="horz" lIns="0" rIns="0">
            <a:noAutofit/>
          </a:bodyPr>
          <a:lstStyle>
            <a:lvl1pPr marL="182573" indent="-182573">
              <a:lnSpc>
                <a:spcPct val="110000"/>
              </a:lnSpc>
              <a:spcBef>
                <a:spcPts val="0"/>
              </a:spcBef>
              <a:spcAft>
                <a:spcPts val="300"/>
              </a:spcAft>
              <a:defRPr sz="1050">
                <a:solidFill>
                  <a:schemeClr val="tx2"/>
                </a:solidFill>
              </a:defRPr>
            </a:lvl1pPr>
            <a:lvl2pPr marL="355618" indent="-173046">
              <a:lnSpc>
                <a:spcPct val="110000"/>
              </a:lnSpc>
              <a:spcBef>
                <a:spcPts val="0"/>
              </a:spcBef>
              <a:spcAft>
                <a:spcPts val="300"/>
              </a:spcAft>
              <a:defRPr sz="1050">
                <a:solidFill>
                  <a:schemeClr val="tx2"/>
                </a:solidFill>
              </a:defRPr>
            </a:lvl2pPr>
            <a:lvl3pPr marL="538189" indent="-182573">
              <a:lnSpc>
                <a:spcPct val="110000"/>
              </a:lnSpc>
              <a:spcBef>
                <a:spcPts val="0"/>
              </a:spcBef>
              <a:spcAft>
                <a:spcPts val="300"/>
              </a:spcAft>
              <a:defRPr sz="1050">
                <a:solidFill>
                  <a:schemeClr val="tx2"/>
                </a:solidFill>
              </a:defRPr>
            </a:lvl3pPr>
            <a:lvl4pPr marL="720761" indent="-182573">
              <a:lnSpc>
                <a:spcPct val="110000"/>
              </a:lnSpc>
              <a:spcBef>
                <a:spcPts val="0"/>
              </a:spcBef>
              <a:spcAft>
                <a:spcPts val="300"/>
              </a:spcAft>
              <a:defRPr sz="1050">
                <a:solidFill>
                  <a:schemeClr val="tx2"/>
                </a:solidFill>
              </a:defRPr>
            </a:lvl4pPr>
            <a:lvl5pPr marL="893809" indent="-173046">
              <a:lnSpc>
                <a:spcPct val="110000"/>
              </a:lnSpc>
              <a:spcBef>
                <a:spcPts val="0"/>
              </a:spcBef>
              <a:spcAft>
                <a:spcPts val="300"/>
              </a:spcAft>
              <a:defRPr sz="1050">
                <a:solidFill>
                  <a:schemeClr val="tx2"/>
                </a:solidFill>
              </a:defRPr>
            </a:lvl5pPr>
          </a:lstStyle>
          <a:p>
            <a:pPr lvl="0"/>
            <a:r>
              <a:rPr lang="en-GB" noProof="0" dirty="0" smtClean="0"/>
              <a:t>Click to edit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2" name="Inhaltsplatzhalter 2"/>
          <p:cNvSpPr>
            <a:spLocks noGrp="1"/>
          </p:cNvSpPr>
          <p:nvPr>
            <p:ph sz="quarter" idx="34" hasCustomPrompt="1"/>
          </p:nvPr>
        </p:nvSpPr>
        <p:spPr>
          <a:xfrm>
            <a:off x="2744400" y="2001520"/>
            <a:ext cx="2026800" cy="4480560"/>
          </a:xfrm>
          <a:prstGeom prst="rect">
            <a:avLst/>
          </a:prstGeom>
        </p:spPr>
        <p:txBody>
          <a:bodyPr vert="horz" lIns="0" rIns="0">
            <a:noAutofit/>
          </a:bodyPr>
          <a:lstStyle>
            <a:lvl1pPr marL="182573" indent="-182573">
              <a:lnSpc>
                <a:spcPct val="110000"/>
              </a:lnSpc>
              <a:spcBef>
                <a:spcPts val="0"/>
              </a:spcBef>
              <a:spcAft>
                <a:spcPts val="300"/>
              </a:spcAft>
              <a:defRPr sz="1050">
                <a:solidFill>
                  <a:schemeClr val="tx2"/>
                </a:solidFill>
              </a:defRPr>
            </a:lvl1pPr>
            <a:lvl2pPr marL="355618" indent="-173046">
              <a:lnSpc>
                <a:spcPct val="110000"/>
              </a:lnSpc>
              <a:spcBef>
                <a:spcPts val="0"/>
              </a:spcBef>
              <a:spcAft>
                <a:spcPts val="300"/>
              </a:spcAft>
              <a:defRPr sz="1050">
                <a:solidFill>
                  <a:schemeClr val="tx2"/>
                </a:solidFill>
              </a:defRPr>
            </a:lvl2pPr>
            <a:lvl3pPr marL="538189" indent="-182573">
              <a:lnSpc>
                <a:spcPct val="110000"/>
              </a:lnSpc>
              <a:spcBef>
                <a:spcPts val="0"/>
              </a:spcBef>
              <a:spcAft>
                <a:spcPts val="300"/>
              </a:spcAft>
              <a:defRPr sz="1050">
                <a:solidFill>
                  <a:schemeClr val="tx2"/>
                </a:solidFill>
              </a:defRPr>
            </a:lvl3pPr>
            <a:lvl4pPr marL="720761" indent="-182573">
              <a:lnSpc>
                <a:spcPct val="110000"/>
              </a:lnSpc>
              <a:spcBef>
                <a:spcPts val="0"/>
              </a:spcBef>
              <a:spcAft>
                <a:spcPts val="300"/>
              </a:spcAft>
              <a:defRPr sz="1050">
                <a:solidFill>
                  <a:schemeClr val="tx2"/>
                </a:solidFill>
              </a:defRPr>
            </a:lvl4pPr>
            <a:lvl5pPr marL="893809" indent="-173046">
              <a:lnSpc>
                <a:spcPct val="110000"/>
              </a:lnSpc>
              <a:spcBef>
                <a:spcPts val="0"/>
              </a:spcBef>
              <a:spcAft>
                <a:spcPts val="300"/>
              </a:spcAft>
              <a:defRPr sz="1050">
                <a:solidFill>
                  <a:schemeClr val="tx2"/>
                </a:solidFill>
              </a:defRPr>
            </a:lvl5pPr>
          </a:lstStyle>
          <a:p>
            <a:pPr lvl="0"/>
            <a:r>
              <a:rPr lang="en-GB" noProof="0" dirty="0" smtClean="0"/>
              <a:t>Click to edit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3" name="Inhaltsplatzhalter 2"/>
          <p:cNvSpPr>
            <a:spLocks noGrp="1"/>
          </p:cNvSpPr>
          <p:nvPr>
            <p:ph sz="quarter" idx="35" hasCustomPrompt="1"/>
          </p:nvPr>
        </p:nvSpPr>
        <p:spPr>
          <a:xfrm>
            <a:off x="7513200" y="2001520"/>
            <a:ext cx="2026800" cy="4480560"/>
          </a:xfrm>
          <a:prstGeom prst="rect">
            <a:avLst/>
          </a:prstGeom>
        </p:spPr>
        <p:txBody>
          <a:bodyPr vert="horz" lIns="0" rIns="0">
            <a:noAutofit/>
          </a:bodyPr>
          <a:lstStyle>
            <a:lvl1pPr marL="182573" indent="-182573">
              <a:lnSpc>
                <a:spcPct val="110000"/>
              </a:lnSpc>
              <a:spcBef>
                <a:spcPts val="0"/>
              </a:spcBef>
              <a:spcAft>
                <a:spcPts val="300"/>
              </a:spcAft>
              <a:defRPr sz="1050">
                <a:solidFill>
                  <a:schemeClr val="tx2"/>
                </a:solidFill>
              </a:defRPr>
            </a:lvl1pPr>
            <a:lvl2pPr marL="355618" indent="-173046">
              <a:lnSpc>
                <a:spcPct val="110000"/>
              </a:lnSpc>
              <a:spcBef>
                <a:spcPts val="0"/>
              </a:spcBef>
              <a:spcAft>
                <a:spcPts val="300"/>
              </a:spcAft>
              <a:defRPr sz="1050">
                <a:solidFill>
                  <a:schemeClr val="tx2"/>
                </a:solidFill>
              </a:defRPr>
            </a:lvl2pPr>
            <a:lvl3pPr marL="538189" indent="-182573">
              <a:lnSpc>
                <a:spcPct val="110000"/>
              </a:lnSpc>
              <a:spcBef>
                <a:spcPts val="0"/>
              </a:spcBef>
              <a:spcAft>
                <a:spcPts val="300"/>
              </a:spcAft>
              <a:defRPr sz="1050">
                <a:solidFill>
                  <a:schemeClr val="tx2"/>
                </a:solidFill>
              </a:defRPr>
            </a:lvl3pPr>
            <a:lvl4pPr marL="720761" indent="-182573">
              <a:lnSpc>
                <a:spcPct val="110000"/>
              </a:lnSpc>
              <a:spcBef>
                <a:spcPts val="0"/>
              </a:spcBef>
              <a:spcAft>
                <a:spcPts val="300"/>
              </a:spcAft>
              <a:defRPr sz="1050">
                <a:solidFill>
                  <a:schemeClr val="tx2"/>
                </a:solidFill>
              </a:defRPr>
            </a:lvl4pPr>
            <a:lvl5pPr marL="893809" indent="-173046">
              <a:lnSpc>
                <a:spcPct val="110000"/>
              </a:lnSpc>
              <a:spcBef>
                <a:spcPts val="0"/>
              </a:spcBef>
              <a:spcAft>
                <a:spcPts val="300"/>
              </a:spcAft>
              <a:defRPr sz="1050">
                <a:solidFill>
                  <a:schemeClr val="tx2"/>
                </a:solidFill>
              </a:defRPr>
            </a:lvl5pPr>
          </a:lstStyle>
          <a:p>
            <a:pPr lvl="0"/>
            <a:r>
              <a:rPr lang="en-GB" noProof="0" dirty="0" smtClean="0"/>
              <a:t>Click to edit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4" name="Inhaltsplatzhalter 2"/>
          <p:cNvSpPr>
            <a:spLocks noGrp="1"/>
          </p:cNvSpPr>
          <p:nvPr>
            <p:ph sz="quarter" idx="36" hasCustomPrompt="1"/>
          </p:nvPr>
        </p:nvSpPr>
        <p:spPr>
          <a:xfrm>
            <a:off x="360000" y="2001520"/>
            <a:ext cx="2026800" cy="4480560"/>
          </a:xfrm>
          <a:prstGeom prst="rect">
            <a:avLst/>
          </a:prstGeom>
        </p:spPr>
        <p:txBody>
          <a:bodyPr vert="horz" lIns="0" rIns="0">
            <a:noAutofit/>
          </a:bodyPr>
          <a:lstStyle>
            <a:lvl1pPr marL="182573" indent="-182573">
              <a:lnSpc>
                <a:spcPct val="110000"/>
              </a:lnSpc>
              <a:spcBef>
                <a:spcPts val="0"/>
              </a:spcBef>
              <a:spcAft>
                <a:spcPts val="300"/>
              </a:spcAft>
              <a:defRPr sz="1050">
                <a:solidFill>
                  <a:schemeClr val="tx2"/>
                </a:solidFill>
              </a:defRPr>
            </a:lvl1pPr>
            <a:lvl2pPr marL="355618" indent="-173046">
              <a:lnSpc>
                <a:spcPct val="110000"/>
              </a:lnSpc>
              <a:spcBef>
                <a:spcPts val="0"/>
              </a:spcBef>
              <a:spcAft>
                <a:spcPts val="300"/>
              </a:spcAft>
              <a:defRPr sz="1050">
                <a:solidFill>
                  <a:schemeClr val="tx2"/>
                </a:solidFill>
              </a:defRPr>
            </a:lvl2pPr>
            <a:lvl3pPr marL="538189" indent="-182573">
              <a:lnSpc>
                <a:spcPct val="110000"/>
              </a:lnSpc>
              <a:spcBef>
                <a:spcPts val="0"/>
              </a:spcBef>
              <a:spcAft>
                <a:spcPts val="300"/>
              </a:spcAft>
              <a:defRPr sz="1050">
                <a:solidFill>
                  <a:schemeClr val="tx2"/>
                </a:solidFill>
              </a:defRPr>
            </a:lvl3pPr>
            <a:lvl4pPr marL="720761" indent="-182573">
              <a:lnSpc>
                <a:spcPct val="110000"/>
              </a:lnSpc>
              <a:spcBef>
                <a:spcPts val="0"/>
              </a:spcBef>
              <a:spcAft>
                <a:spcPts val="300"/>
              </a:spcAft>
              <a:defRPr sz="1050">
                <a:solidFill>
                  <a:schemeClr val="tx2"/>
                </a:solidFill>
              </a:defRPr>
            </a:lvl4pPr>
            <a:lvl5pPr marL="893809" indent="-173046">
              <a:lnSpc>
                <a:spcPct val="110000"/>
              </a:lnSpc>
              <a:spcBef>
                <a:spcPts val="0"/>
              </a:spcBef>
              <a:spcAft>
                <a:spcPts val="300"/>
              </a:spcAft>
              <a:defRPr sz="1050">
                <a:solidFill>
                  <a:schemeClr val="tx2"/>
                </a:solidFill>
              </a:defRPr>
            </a:lvl5pPr>
          </a:lstStyle>
          <a:p>
            <a:pPr lvl="0"/>
            <a:r>
              <a:rPr lang="en-GB" noProof="0" dirty="0" smtClean="0"/>
              <a:t>Click to edit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9" name="Textplatzhalter 7"/>
          <p:cNvSpPr>
            <a:spLocks noGrp="1"/>
          </p:cNvSpPr>
          <p:nvPr>
            <p:ph type="body" sz="quarter" idx="10" hasCustomPrompt="1"/>
          </p:nvPr>
        </p:nvSpPr>
        <p:spPr>
          <a:xfrm>
            <a:off x="360000" y="396241"/>
            <a:ext cx="9180000" cy="864000"/>
          </a:xfrm>
          <a:prstGeom prst="rect">
            <a:avLst/>
          </a:prstGeom>
        </p:spPr>
        <p:txBody>
          <a:bodyPr vert="horz" lIns="0" rIns="0">
            <a:normAutofit/>
          </a:bodyPr>
          <a:lstStyle>
            <a:lvl1pPr marL="0" indent="0">
              <a:lnSpc>
                <a:spcPct val="130000"/>
              </a:lnSpc>
              <a:spcBef>
                <a:spcPts val="0"/>
              </a:spcBef>
              <a:buNone/>
              <a:defRPr sz="3300">
                <a:solidFill>
                  <a:schemeClr val="accent1"/>
                </a:solidFill>
                <a:latin typeface="Open Sans Light"/>
                <a:cs typeface="Open Sans Light"/>
              </a:defRPr>
            </a:lvl1pPr>
          </a:lstStyle>
          <a:p>
            <a:pPr lvl="0"/>
            <a:r>
              <a:rPr lang="en-GB" noProof="0" dirty="0" smtClean="0"/>
              <a:t>Headline</a:t>
            </a:r>
          </a:p>
        </p:txBody>
      </p:sp>
    </p:spTree>
    <p:extLst>
      <p:ext uri="{BB962C8B-B14F-4D97-AF65-F5344CB8AC3E}">
        <p14:creationId xmlns:p14="http://schemas.microsoft.com/office/powerpoint/2010/main" val="2332025225"/>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5824533"/>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6"/>
            <a:ext cx="8543925" cy="1325563"/>
          </a:xfrm>
          <a:prstGeom prst="rect">
            <a:avLst/>
          </a:prstGeom>
        </p:spPr>
        <p:txBody>
          <a:bodyPr/>
          <a:lstStyle/>
          <a:p>
            <a:r>
              <a:rPr lang="en-US" smtClean="0"/>
              <a:t>Click to edit Master title style</a:t>
            </a:r>
            <a:endParaRPr lang="en-GB"/>
          </a:p>
        </p:txBody>
      </p:sp>
      <p:sp>
        <p:nvSpPr>
          <p:cNvPr id="3" name="Content Placeholder 2"/>
          <p:cNvSpPr>
            <a:spLocks noGrp="1"/>
          </p:cNvSpPr>
          <p:nvPr>
            <p:ph idx="1"/>
          </p:nvPr>
        </p:nvSpPr>
        <p:spPr>
          <a:xfrm>
            <a:off x="681038" y="1825625"/>
            <a:ext cx="8543925"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a:xfrm>
            <a:off x="681038" y="6356351"/>
            <a:ext cx="2228850" cy="365125"/>
          </a:xfrm>
          <a:prstGeom prst="rect">
            <a:avLst/>
          </a:prstGeom>
        </p:spPr>
        <p:txBody>
          <a:bodyPr/>
          <a:lstStyle/>
          <a:p>
            <a:fld id="{968B7E5D-2BC1-4897-A734-2CD01B14ECBA}" type="datetimeFigureOut">
              <a:rPr lang="en-GB" smtClean="0"/>
              <a:t>04/09/2016</a:t>
            </a:fld>
            <a:endParaRPr lang="en-GB"/>
          </a:p>
        </p:txBody>
      </p:sp>
      <p:sp>
        <p:nvSpPr>
          <p:cNvPr id="5" name="Footer Placeholder 4"/>
          <p:cNvSpPr>
            <a:spLocks noGrp="1"/>
          </p:cNvSpPr>
          <p:nvPr>
            <p:ph type="ftr" sz="quarter" idx="11"/>
          </p:nvPr>
        </p:nvSpPr>
        <p:spPr>
          <a:xfrm>
            <a:off x="3281363" y="6356351"/>
            <a:ext cx="3343275"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6996113" y="6356351"/>
            <a:ext cx="2228850" cy="365125"/>
          </a:xfrm>
          <a:prstGeom prst="rect">
            <a:avLst/>
          </a:prstGeom>
        </p:spPr>
        <p:txBody>
          <a:bodyPr/>
          <a:lstStyle/>
          <a:p>
            <a:fld id="{FB9BA4A5-9A21-4AFF-A8EC-102B15A30BD0}" type="slidenum">
              <a:rPr lang="en-GB" smtClean="0"/>
              <a:t>‹#›</a:t>
            </a:fld>
            <a:endParaRPr lang="en-GB"/>
          </a:p>
        </p:txBody>
      </p:sp>
    </p:spTree>
    <p:extLst>
      <p:ext uri="{BB962C8B-B14F-4D97-AF65-F5344CB8AC3E}">
        <p14:creationId xmlns:p14="http://schemas.microsoft.com/office/powerpoint/2010/main" val="16982655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574270"/>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Textplatzhalter 7"/>
          <p:cNvSpPr>
            <a:spLocks noGrp="1"/>
          </p:cNvSpPr>
          <p:nvPr>
            <p:ph type="body" sz="quarter" idx="10" hasCustomPrompt="1"/>
          </p:nvPr>
        </p:nvSpPr>
        <p:spPr>
          <a:xfrm>
            <a:off x="360000" y="396241"/>
            <a:ext cx="9180000" cy="864000"/>
          </a:xfrm>
          <a:prstGeom prst="rect">
            <a:avLst/>
          </a:prstGeom>
        </p:spPr>
        <p:txBody>
          <a:bodyPr vert="horz" lIns="0" rIns="0">
            <a:normAutofit/>
          </a:bodyPr>
          <a:lstStyle>
            <a:lvl1pPr marL="0" indent="0">
              <a:lnSpc>
                <a:spcPct val="130000"/>
              </a:lnSpc>
              <a:spcBef>
                <a:spcPts val="0"/>
              </a:spcBef>
              <a:buNone/>
              <a:defRPr sz="3300">
                <a:solidFill>
                  <a:schemeClr val="accent1"/>
                </a:solidFill>
                <a:latin typeface="Open Sans Light"/>
                <a:cs typeface="Open Sans Light"/>
              </a:defRPr>
            </a:lvl1pPr>
          </a:lstStyle>
          <a:p>
            <a:pPr lvl="0"/>
            <a:r>
              <a:rPr lang="en-GB" noProof="0" dirty="0" smtClean="0"/>
              <a:t>Headline</a:t>
            </a:r>
          </a:p>
        </p:txBody>
      </p:sp>
    </p:spTree>
    <p:extLst>
      <p:ext uri="{BB962C8B-B14F-4D97-AF65-F5344CB8AC3E}">
        <p14:creationId xmlns:p14="http://schemas.microsoft.com/office/powerpoint/2010/main" val="1151046857"/>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line, Content">
    <p:spTree>
      <p:nvGrpSpPr>
        <p:cNvPr id="1" name=""/>
        <p:cNvGrpSpPr/>
        <p:nvPr/>
      </p:nvGrpSpPr>
      <p:grpSpPr>
        <a:xfrm>
          <a:off x="0" y="0"/>
          <a:ext cx="0" cy="0"/>
          <a:chOff x="0" y="0"/>
          <a:chExt cx="0" cy="0"/>
        </a:xfrm>
      </p:grpSpPr>
      <p:sp>
        <p:nvSpPr>
          <p:cNvPr id="5" name="Inhaltsplatzhalter 2"/>
          <p:cNvSpPr>
            <a:spLocks noGrp="1"/>
          </p:cNvSpPr>
          <p:nvPr>
            <p:ph sz="quarter" idx="20" hasCustomPrompt="1"/>
          </p:nvPr>
        </p:nvSpPr>
        <p:spPr>
          <a:xfrm>
            <a:off x="360000" y="1402080"/>
            <a:ext cx="9180000" cy="5080000"/>
          </a:xfrm>
          <a:prstGeom prst="rect">
            <a:avLst/>
          </a:prstGeom>
        </p:spPr>
        <p:txBody>
          <a:bodyPr vert="horz" lIns="0" rIns="0">
            <a:noAutofit/>
          </a:bodyPr>
          <a:lstStyle>
            <a:lvl1pPr marL="182573" indent="-182573">
              <a:lnSpc>
                <a:spcPct val="110000"/>
              </a:lnSpc>
              <a:spcBef>
                <a:spcPts val="0"/>
              </a:spcBef>
              <a:spcAft>
                <a:spcPts val="300"/>
              </a:spcAft>
              <a:defRPr sz="1050">
                <a:solidFill>
                  <a:schemeClr val="tx2"/>
                </a:solidFill>
              </a:defRPr>
            </a:lvl1pPr>
            <a:lvl2pPr marL="355618" indent="-173046">
              <a:lnSpc>
                <a:spcPct val="110000"/>
              </a:lnSpc>
              <a:spcBef>
                <a:spcPts val="0"/>
              </a:spcBef>
              <a:spcAft>
                <a:spcPts val="300"/>
              </a:spcAft>
              <a:defRPr sz="1050">
                <a:solidFill>
                  <a:schemeClr val="tx2"/>
                </a:solidFill>
              </a:defRPr>
            </a:lvl2pPr>
            <a:lvl3pPr marL="538189" indent="-182573">
              <a:lnSpc>
                <a:spcPct val="110000"/>
              </a:lnSpc>
              <a:spcBef>
                <a:spcPts val="0"/>
              </a:spcBef>
              <a:spcAft>
                <a:spcPts val="300"/>
              </a:spcAft>
              <a:defRPr sz="1050">
                <a:solidFill>
                  <a:schemeClr val="tx2"/>
                </a:solidFill>
              </a:defRPr>
            </a:lvl3pPr>
            <a:lvl4pPr marL="720761" indent="-182573">
              <a:lnSpc>
                <a:spcPct val="110000"/>
              </a:lnSpc>
              <a:spcBef>
                <a:spcPts val="0"/>
              </a:spcBef>
              <a:spcAft>
                <a:spcPts val="300"/>
              </a:spcAft>
              <a:defRPr sz="1050">
                <a:solidFill>
                  <a:schemeClr val="tx2"/>
                </a:solidFill>
              </a:defRPr>
            </a:lvl4pPr>
            <a:lvl5pPr marL="893809" indent="-173046">
              <a:lnSpc>
                <a:spcPct val="110000"/>
              </a:lnSpc>
              <a:spcBef>
                <a:spcPts val="0"/>
              </a:spcBef>
              <a:spcAft>
                <a:spcPts val="300"/>
              </a:spcAft>
              <a:defRPr sz="1050">
                <a:solidFill>
                  <a:schemeClr val="tx2"/>
                </a:solidFill>
              </a:defRPr>
            </a:lvl5pPr>
          </a:lstStyle>
          <a:p>
            <a:pPr lvl="0"/>
            <a:r>
              <a:rPr lang="en-GB" noProof="0" dirty="0" smtClean="0"/>
              <a:t>Click to edit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6" name="Textplatzhalter 7"/>
          <p:cNvSpPr>
            <a:spLocks noGrp="1"/>
          </p:cNvSpPr>
          <p:nvPr>
            <p:ph type="body" sz="quarter" idx="10" hasCustomPrompt="1"/>
          </p:nvPr>
        </p:nvSpPr>
        <p:spPr>
          <a:xfrm>
            <a:off x="360000" y="396241"/>
            <a:ext cx="9180000" cy="864000"/>
          </a:xfrm>
          <a:prstGeom prst="rect">
            <a:avLst/>
          </a:prstGeom>
        </p:spPr>
        <p:txBody>
          <a:bodyPr vert="horz" lIns="0" rIns="0">
            <a:normAutofit/>
          </a:bodyPr>
          <a:lstStyle>
            <a:lvl1pPr marL="0" indent="0">
              <a:lnSpc>
                <a:spcPct val="130000"/>
              </a:lnSpc>
              <a:spcBef>
                <a:spcPts val="0"/>
              </a:spcBef>
              <a:buNone/>
              <a:defRPr sz="3300">
                <a:solidFill>
                  <a:schemeClr val="accent1"/>
                </a:solidFill>
                <a:latin typeface="Open Sans Light"/>
                <a:cs typeface="Open Sans Light"/>
              </a:defRPr>
            </a:lvl1pPr>
          </a:lstStyle>
          <a:p>
            <a:pPr lvl="0"/>
            <a:r>
              <a:rPr lang="en-GB" noProof="0" dirty="0" smtClean="0"/>
              <a:t>Headline</a:t>
            </a:r>
          </a:p>
        </p:txBody>
      </p:sp>
    </p:spTree>
    <p:extLst>
      <p:ext uri="{BB962C8B-B14F-4D97-AF65-F5344CB8AC3E}">
        <p14:creationId xmlns:p14="http://schemas.microsoft.com/office/powerpoint/2010/main" val="1329127814"/>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line, 2 Columns">
    <p:spTree>
      <p:nvGrpSpPr>
        <p:cNvPr id="1" name=""/>
        <p:cNvGrpSpPr/>
        <p:nvPr/>
      </p:nvGrpSpPr>
      <p:grpSpPr>
        <a:xfrm>
          <a:off x="0" y="0"/>
          <a:ext cx="0" cy="0"/>
          <a:chOff x="0" y="0"/>
          <a:chExt cx="0" cy="0"/>
        </a:xfrm>
      </p:grpSpPr>
      <p:sp>
        <p:nvSpPr>
          <p:cNvPr id="7" name="Inhaltsplatzhalter 2"/>
          <p:cNvSpPr>
            <a:spLocks noGrp="1"/>
          </p:cNvSpPr>
          <p:nvPr>
            <p:ph sz="quarter" idx="30" hasCustomPrompt="1"/>
          </p:nvPr>
        </p:nvSpPr>
        <p:spPr>
          <a:xfrm>
            <a:off x="360000" y="1402080"/>
            <a:ext cx="4410000" cy="5080000"/>
          </a:xfrm>
          <a:prstGeom prst="rect">
            <a:avLst/>
          </a:prstGeom>
        </p:spPr>
        <p:txBody>
          <a:bodyPr vert="horz" lIns="0" rIns="0">
            <a:noAutofit/>
          </a:bodyPr>
          <a:lstStyle>
            <a:lvl1pPr marL="182573" indent="-182573">
              <a:lnSpc>
                <a:spcPct val="110000"/>
              </a:lnSpc>
              <a:spcBef>
                <a:spcPts val="0"/>
              </a:spcBef>
              <a:spcAft>
                <a:spcPts val="300"/>
              </a:spcAft>
              <a:defRPr sz="1050">
                <a:solidFill>
                  <a:schemeClr val="tx2"/>
                </a:solidFill>
              </a:defRPr>
            </a:lvl1pPr>
            <a:lvl2pPr marL="355618" indent="-173046">
              <a:lnSpc>
                <a:spcPct val="110000"/>
              </a:lnSpc>
              <a:spcBef>
                <a:spcPts val="0"/>
              </a:spcBef>
              <a:spcAft>
                <a:spcPts val="300"/>
              </a:spcAft>
              <a:defRPr sz="1050">
                <a:solidFill>
                  <a:schemeClr val="tx2"/>
                </a:solidFill>
              </a:defRPr>
            </a:lvl2pPr>
            <a:lvl3pPr marL="538189" indent="-182573">
              <a:lnSpc>
                <a:spcPct val="110000"/>
              </a:lnSpc>
              <a:spcBef>
                <a:spcPts val="0"/>
              </a:spcBef>
              <a:spcAft>
                <a:spcPts val="300"/>
              </a:spcAft>
              <a:defRPr sz="1050">
                <a:solidFill>
                  <a:schemeClr val="tx2"/>
                </a:solidFill>
              </a:defRPr>
            </a:lvl3pPr>
            <a:lvl4pPr marL="720761" indent="-182573">
              <a:lnSpc>
                <a:spcPct val="110000"/>
              </a:lnSpc>
              <a:spcBef>
                <a:spcPts val="0"/>
              </a:spcBef>
              <a:spcAft>
                <a:spcPts val="300"/>
              </a:spcAft>
              <a:defRPr sz="1050">
                <a:solidFill>
                  <a:schemeClr val="tx2"/>
                </a:solidFill>
              </a:defRPr>
            </a:lvl4pPr>
            <a:lvl5pPr marL="893809" indent="-173046">
              <a:lnSpc>
                <a:spcPct val="110000"/>
              </a:lnSpc>
              <a:spcBef>
                <a:spcPts val="0"/>
              </a:spcBef>
              <a:spcAft>
                <a:spcPts val="300"/>
              </a:spcAft>
              <a:defRPr sz="1050">
                <a:solidFill>
                  <a:schemeClr val="tx2"/>
                </a:solidFill>
              </a:defRPr>
            </a:lvl5pPr>
          </a:lstStyle>
          <a:p>
            <a:pPr lvl="0"/>
            <a:r>
              <a:rPr lang="en-GB" noProof="0" dirty="0" smtClean="0"/>
              <a:t>Click to edit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8" name="Inhaltsplatzhalter 2"/>
          <p:cNvSpPr>
            <a:spLocks noGrp="1"/>
          </p:cNvSpPr>
          <p:nvPr>
            <p:ph sz="quarter" idx="31" hasCustomPrompt="1"/>
          </p:nvPr>
        </p:nvSpPr>
        <p:spPr>
          <a:xfrm>
            <a:off x="5130000" y="1402080"/>
            <a:ext cx="4410000" cy="5080000"/>
          </a:xfrm>
          <a:prstGeom prst="rect">
            <a:avLst/>
          </a:prstGeom>
        </p:spPr>
        <p:txBody>
          <a:bodyPr vert="horz" lIns="0" rIns="0">
            <a:noAutofit/>
          </a:bodyPr>
          <a:lstStyle>
            <a:lvl1pPr marL="182573" indent="-182573">
              <a:lnSpc>
                <a:spcPct val="110000"/>
              </a:lnSpc>
              <a:spcBef>
                <a:spcPts val="0"/>
              </a:spcBef>
              <a:spcAft>
                <a:spcPts val="300"/>
              </a:spcAft>
              <a:defRPr sz="1050">
                <a:solidFill>
                  <a:schemeClr val="tx2"/>
                </a:solidFill>
              </a:defRPr>
            </a:lvl1pPr>
            <a:lvl2pPr marL="355618" indent="-173046">
              <a:lnSpc>
                <a:spcPct val="110000"/>
              </a:lnSpc>
              <a:spcBef>
                <a:spcPts val="0"/>
              </a:spcBef>
              <a:spcAft>
                <a:spcPts val="300"/>
              </a:spcAft>
              <a:defRPr sz="1050">
                <a:solidFill>
                  <a:schemeClr val="tx2"/>
                </a:solidFill>
              </a:defRPr>
            </a:lvl2pPr>
            <a:lvl3pPr marL="538189" indent="-182573">
              <a:lnSpc>
                <a:spcPct val="110000"/>
              </a:lnSpc>
              <a:spcBef>
                <a:spcPts val="0"/>
              </a:spcBef>
              <a:spcAft>
                <a:spcPts val="300"/>
              </a:spcAft>
              <a:defRPr sz="1050">
                <a:solidFill>
                  <a:schemeClr val="tx2"/>
                </a:solidFill>
              </a:defRPr>
            </a:lvl3pPr>
            <a:lvl4pPr marL="720761" indent="-182573">
              <a:lnSpc>
                <a:spcPct val="110000"/>
              </a:lnSpc>
              <a:spcBef>
                <a:spcPts val="0"/>
              </a:spcBef>
              <a:spcAft>
                <a:spcPts val="300"/>
              </a:spcAft>
              <a:defRPr sz="1050">
                <a:solidFill>
                  <a:schemeClr val="tx2"/>
                </a:solidFill>
              </a:defRPr>
            </a:lvl4pPr>
            <a:lvl5pPr marL="893809" indent="-173046">
              <a:lnSpc>
                <a:spcPct val="110000"/>
              </a:lnSpc>
              <a:spcBef>
                <a:spcPts val="0"/>
              </a:spcBef>
              <a:spcAft>
                <a:spcPts val="300"/>
              </a:spcAft>
              <a:defRPr sz="1050">
                <a:solidFill>
                  <a:schemeClr val="tx2"/>
                </a:solidFill>
              </a:defRPr>
            </a:lvl5pPr>
          </a:lstStyle>
          <a:p>
            <a:pPr lvl="0"/>
            <a:r>
              <a:rPr lang="en-GB" noProof="0" dirty="0" smtClean="0"/>
              <a:t>Click to edit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6" name="Textplatzhalter 7"/>
          <p:cNvSpPr>
            <a:spLocks noGrp="1"/>
          </p:cNvSpPr>
          <p:nvPr>
            <p:ph type="body" sz="quarter" idx="10" hasCustomPrompt="1"/>
          </p:nvPr>
        </p:nvSpPr>
        <p:spPr>
          <a:xfrm>
            <a:off x="360000" y="396241"/>
            <a:ext cx="9180000" cy="864000"/>
          </a:xfrm>
          <a:prstGeom prst="rect">
            <a:avLst/>
          </a:prstGeom>
        </p:spPr>
        <p:txBody>
          <a:bodyPr vert="horz" lIns="0" rIns="0">
            <a:normAutofit/>
          </a:bodyPr>
          <a:lstStyle>
            <a:lvl1pPr marL="0" indent="0">
              <a:lnSpc>
                <a:spcPct val="130000"/>
              </a:lnSpc>
              <a:spcBef>
                <a:spcPts val="0"/>
              </a:spcBef>
              <a:buNone/>
              <a:defRPr sz="3300">
                <a:solidFill>
                  <a:schemeClr val="accent1"/>
                </a:solidFill>
                <a:latin typeface="Open Sans Light"/>
                <a:cs typeface="Open Sans Light"/>
              </a:defRPr>
            </a:lvl1pPr>
          </a:lstStyle>
          <a:p>
            <a:pPr lvl="0"/>
            <a:r>
              <a:rPr lang="en-GB" noProof="0" dirty="0" smtClean="0"/>
              <a:t>Headline</a:t>
            </a:r>
          </a:p>
        </p:txBody>
      </p:sp>
    </p:spTree>
    <p:extLst>
      <p:ext uri="{BB962C8B-B14F-4D97-AF65-F5344CB8AC3E}">
        <p14:creationId xmlns:p14="http://schemas.microsoft.com/office/powerpoint/2010/main" val="1746165482"/>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line, 3 columns">
    <p:spTree>
      <p:nvGrpSpPr>
        <p:cNvPr id="1" name=""/>
        <p:cNvGrpSpPr/>
        <p:nvPr/>
      </p:nvGrpSpPr>
      <p:grpSpPr>
        <a:xfrm>
          <a:off x="0" y="0"/>
          <a:ext cx="0" cy="0"/>
          <a:chOff x="0" y="0"/>
          <a:chExt cx="0" cy="0"/>
        </a:xfrm>
      </p:grpSpPr>
      <p:sp>
        <p:nvSpPr>
          <p:cNvPr id="8" name="Inhaltsplatzhalter 2"/>
          <p:cNvSpPr>
            <a:spLocks noGrp="1"/>
          </p:cNvSpPr>
          <p:nvPr>
            <p:ph sz="quarter" idx="35" hasCustomPrompt="1"/>
          </p:nvPr>
        </p:nvSpPr>
        <p:spPr>
          <a:xfrm>
            <a:off x="6721200" y="1402080"/>
            <a:ext cx="2818800" cy="5080000"/>
          </a:xfrm>
          <a:prstGeom prst="rect">
            <a:avLst/>
          </a:prstGeom>
        </p:spPr>
        <p:txBody>
          <a:bodyPr vert="horz" lIns="0" rIns="0">
            <a:noAutofit/>
          </a:bodyPr>
          <a:lstStyle>
            <a:lvl1pPr marL="182573" indent="-182573">
              <a:lnSpc>
                <a:spcPct val="110000"/>
              </a:lnSpc>
              <a:spcBef>
                <a:spcPts val="0"/>
              </a:spcBef>
              <a:spcAft>
                <a:spcPts val="300"/>
              </a:spcAft>
              <a:defRPr sz="1050">
                <a:solidFill>
                  <a:schemeClr val="tx2"/>
                </a:solidFill>
              </a:defRPr>
            </a:lvl1pPr>
            <a:lvl2pPr marL="355618" indent="-173046">
              <a:lnSpc>
                <a:spcPct val="110000"/>
              </a:lnSpc>
              <a:spcBef>
                <a:spcPts val="0"/>
              </a:spcBef>
              <a:spcAft>
                <a:spcPts val="300"/>
              </a:spcAft>
              <a:defRPr sz="1050">
                <a:solidFill>
                  <a:schemeClr val="tx2"/>
                </a:solidFill>
              </a:defRPr>
            </a:lvl2pPr>
            <a:lvl3pPr marL="538189" indent="-182573">
              <a:lnSpc>
                <a:spcPct val="110000"/>
              </a:lnSpc>
              <a:spcBef>
                <a:spcPts val="0"/>
              </a:spcBef>
              <a:spcAft>
                <a:spcPts val="300"/>
              </a:spcAft>
              <a:defRPr sz="1050">
                <a:solidFill>
                  <a:schemeClr val="tx2"/>
                </a:solidFill>
              </a:defRPr>
            </a:lvl3pPr>
            <a:lvl4pPr marL="720761" indent="-182573">
              <a:lnSpc>
                <a:spcPct val="110000"/>
              </a:lnSpc>
              <a:spcBef>
                <a:spcPts val="0"/>
              </a:spcBef>
              <a:spcAft>
                <a:spcPts val="300"/>
              </a:spcAft>
              <a:defRPr sz="1050">
                <a:solidFill>
                  <a:schemeClr val="tx2"/>
                </a:solidFill>
              </a:defRPr>
            </a:lvl4pPr>
            <a:lvl5pPr marL="893809" indent="-173046">
              <a:lnSpc>
                <a:spcPct val="110000"/>
              </a:lnSpc>
              <a:spcBef>
                <a:spcPts val="0"/>
              </a:spcBef>
              <a:spcAft>
                <a:spcPts val="300"/>
              </a:spcAft>
              <a:defRPr sz="1050">
                <a:solidFill>
                  <a:schemeClr val="tx2"/>
                </a:solidFill>
              </a:defRPr>
            </a:lvl5pPr>
          </a:lstStyle>
          <a:p>
            <a:pPr lvl="0"/>
            <a:r>
              <a:rPr lang="en-GB" noProof="0" dirty="0" smtClean="0"/>
              <a:t>Click to edit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0" name="Inhaltsplatzhalter 2"/>
          <p:cNvSpPr>
            <a:spLocks noGrp="1"/>
          </p:cNvSpPr>
          <p:nvPr>
            <p:ph sz="quarter" idx="36" hasCustomPrompt="1"/>
          </p:nvPr>
        </p:nvSpPr>
        <p:spPr>
          <a:xfrm>
            <a:off x="3540600" y="1402080"/>
            <a:ext cx="2818800" cy="5080000"/>
          </a:xfrm>
          <a:prstGeom prst="rect">
            <a:avLst/>
          </a:prstGeom>
        </p:spPr>
        <p:txBody>
          <a:bodyPr vert="horz" lIns="0" rIns="0">
            <a:noAutofit/>
          </a:bodyPr>
          <a:lstStyle>
            <a:lvl1pPr marL="182573" indent="-182573">
              <a:lnSpc>
                <a:spcPct val="110000"/>
              </a:lnSpc>
              <a:spcBef>
                <a:spcPts val="0"/>
              </a:spcBef>
              <a:spcAft>
                <a:spcPts val="300"/>
              </a:spcAft>
              <a:defRPr sz="1050">
                <a:solidFill>
                  <a:schemeClr val="tx2"/>
                </a:solidFill>
              </a:defRPr>
            </a:lvl1pPr>
            <a:lvl2pPr marL="355618" indent="-173046">
              <a:lnSpc>
                <a:spcPct val="110000"/>
              </a:lnSpc>
              <a:spcBef>
                <a:spcPts val="0"/>
              </a:spcBef>
              <a:spcAft>
                <a:spcPts val="300"/>
              </a:spcAft>
              <a:defRPr sz="1050">
                <a:solidFill>
                  <a:schemeClr val="tx2"/>
                </a:solidFill>
              </a:defRPr>
            </a:lvl2pPr>
            <a:lvl3pPr marL="538189" indent="-182573">
              <a:lnSpc>
                <a:spcPct val="110000"/>
              </a:lnSpc>
              <a:spcBef>
                <a:spcPts val="0"/>
              </a:spcBef>
              <a:spcAft>
                <a:spcPts val="300"/>
              </a:spcAft>
              <a:defRPr sz="1050">
                <a:solidFill>
                  <a:schemeClr val="tx2"/>
                </a:solidFill>
              </a:defRPr>
            </a:lvl3pPr>
            <a:lvl4pPr marL="720761" indent="-182573">
              <a:lnSpc>
                <a:spcPct val="110000"/>
              </a:lnSpc>
              <a:spcBef>
                <a:spcPts val="0"/>
              </a:spcBef>
              <a:spcAft>
                <a:spcPts val="300"/>
              </a:spcAft>
              <a:defRPr sz="1050">
                <a:solidFill>
                  <a:schemeClr val="tx2"/>
                </a:solidFill>
              </a:defRPr>
            </a:lvl4pPr>
            <a:lvl5pPr marL="893809" indent="-173046">
              <a:lnSpc>
                <a:spcPct val="110000"/>
              </a:lnSpc>
              <a:spcBef>
                <a:spcPts val="0"/>
              </a:spcBef>
              <a:spcAft>
                <a:spcPts val="300"/>
              </a:spcAft>
              <a:defRPr sz="1050">
                <a:solidFill>
                  <a:schemeClr val="tx2"/>
                </a:solidFill>
              </a:defRPr>
            </a:lvl5pPr>
          </a:lstStyle>
          <a:p>
            <a:pPr lvl="0"/>
            <a:r>
              <a:rPr lang="en-GB" noProof="0" dirty="0" smtClean="0"/>
              <a:t>Click to edit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1" name="Inhaltsplatzhalter 2"/>
          <p:cNvSpPr>
            <a:spLocks noGrp="1"/>
          </p:cNvSpPr>
          <p:nvPr>
            <p:ph sz="quarter" idx="37" hasCustomPrompt="1"/>
          </p:nvPr>
        </p:nvSpPr>
        <p:spPr>
          <a:xfrm>
            <a:off x="360000" y="1402080"/>
            <a:ext cx="2818800" cy="5080000"/>
          </a:xfrm>
          <a:prstGeom prst="rect">
            <a:avLst/>
          </a:prstGeom>
        </p:spPr>
        <p:txBody>
          <a:bodyPr vert="horz" lIns="0" rIns="0">
            <a:noAutofit/>
          </a:bodyPr>
          <a:lstStyle>
            <a:lvl1pPr marL="182573" indent="-182573">
              <a:lnSpc>
                <a:spcPct val="110000"/>
              </a:lnSpc>
              <a:spcBef>
                <a:spcPts val="0"/>
              </a:spcBef>
              <a:spcAft>
                <a:spcPts val="300"/>
              </a:spcAft>
              <a:defRPr sz="1050">
                <a:solidFill>
                  <a:schemeClr val="tx2"/>
                </a:solidFill>
              </a:defRPr>
            </a:lvl1pPr>
            <a:lvl2pPr marL="355618" indent="-173046">
              <a:lnSpc>
                <a:spcPct val="110000"/>
              </a:lnSpc>
              <a:spcBef>
                <a:spcPts val="0"/>
              </a:spcBef>
              <a:spcAft>
                <a:spcPts val="300"/>
              </a:spcAft>
              <a:defRPr sz="1050">
                <a:solidFill>
                  <a:schemeClr val="tx2"/>
                </a:solidFill>
              </a:defRPr>
            </a:lvl2pPr>
            <a:lvl3pPr marL="538189" indent="-182573">
              <a:lnSpc>
                <a:spcPct val="110000"/>
              </a:lnSpc>
              <a:spcBef>
                <a:spcPts val="0"/>
              </a:spcBef>
              <a:spcAft>
                <a:spcPts val="300"/>
              </a:spcAft>
              <a:defRPr sz="1050">
                <a:solidFill>
                  <a:schemeClr val="tx2"/>
                </a:solidFill>
              </a:defRPr>
            </a:lvl3pPr>
            <a:lvl4pPr marL="720761" indent="-182573">
              <a:lnSpc>
                <a:spcPct val="110000"/>
              </a:lnSpc>
              <a:spcBef>
                <a:spcPts val="0"/>
              </a:spcBef>
              <a:spcAft>
                <a:spcPts val="300"/>
              </a:spcAft>
              <a:defRPr sz="1050">
                <a:solidFill>
                  <a:schemeClr val="tx2"/>
                </a:solidFill>
              </a:defRPr>
            </a:lvl4pPr>
            <a:lvl5pPr marL="893809" indent="-173046">
              <a:lnSpc>
                <a:spcPct val="110000"/>
              </a:lnSpc>
              <a:spcBef>
                <a:spcPts val="0"/>
              </a:spcBef>
              <a:spcAft>
                <a:spcPts val="300"/>
              </a:spcAft>
              <a:defRPr sz="1050">
                <a:solidFill>
                  <a:schemeClr val="tx2"/>
                </a:solidFill>
              </a:defRPr>
            </a:lvl5pPr>
          </a:lstStyle>
          <a:p>
            <a:pPr lvl="0"/>
            <a:r>
              <a:rPr lang="en-GB" noProof="0" dirty="0" smtClean="0"/>
              <a:t>Click to edit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6" name="Textplatzhalter 7"/>
          <p:cNvSpPr>
            <a:spLocks noGrp="1"/>
          </p:cNvSpPr>
          <p:nvPr>
            <p:ph type="body" sz="quarter" idx="10" hasCustomPrompt="1"/>
          </p:nvPr>
        </p:nvSpPr>
        <p:spPr>
          <a:xfrm>
            <a:off x="360000" y="396241"/>
            <a:ext cx="9180000" cy="864000"/>
          </a:xfrm>
          <a:prstGeom prst="rect">
            <a:avLst/>
          </a:prstGeom>
        </p:spPr>
        <p:txBody>
          <a:bodyPr vert="horz" lIns="0" rIns="0">
            <a:normAutofit/>
          </a:bodyPr>
          <a:lstStyle>
            <a:lvl1pPr marL="0" indent="0">
              <a:lnSpc>
                <a:spcPct val="130000"/>
              </a:lnSpc>
              <a:spcBef>
                <a:spcPts val="0"/>
              </a:spcBef>
              <a:buNone/>
              <a:defRPr sz="3300">
                <a:solidFill>
                  <a:schemeClr val="accent1"/>
                </a:solidFill>
                <a:latin typeface="Open Sans Light"/>
                <a:cs typeface="Open Sans Light"/>
              </a:defRPr>
            </a:lvl1pPr>
          </a:lstStyle>
          <a:p>
            <a:pPr lvl="0"/>
            <a:r>
              <a:rPr lang="en-GB" noProof="0" dirty="0" smtClean="0"/>
              <a:t>Headline</a:t>
            </a:r>
          </a:p>
        </p:txBody>
      </p:sp>
    </p:spTree>
    <p:extLst>
      <p:ext uri="{BB962C8B-B14F-4D97-AF65-F5344CB8AC3E}">
        <p14:creationId xmlns:p14="http://schemas.microsoft.com/office/powerpoint/2010/main" val="881729575"/>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line, 4 columns">
    <p:spTree>
      <p:nvGrpSpPr>
        <p:cNvPr id="1" name=""/>
        <p:cNvGrpSpPr/>
        <p:nvPr/>
      </p:nvGrpSpPr>
      <p:grpSpPr>
        <a:xfrm>
          <a:off x="0" y="0"/>
          <a:ext cx="0" cy="0"/>
          <a:chOff x="0" y="0"/>
          <a:chExt cx="0" cy="0"/>
        </a:xfrm>
      </p:grpSpPr>
      <p:sp>
        <p:nvSpPr>
          <p:cNvPr id="9" name="Inhaltsplatzhalter 2"/>
          <p:cNvSpPr>
            <a:spLocks noGrp="1"/>
          </p:cNvSpPr>
          <p:nvPr>
            <p:ph sz="quarter" idx="31" hasCustomPrompt="1"/>
          </p:nvPr>
        </p:nvSpPr>
        <p:spPr>
          <a:xfrm>
            <a:off x="360000" y="1402080"/>
            <a:ext cx="2026800" cy="5080000"/>
          </a:xfrm>
          <a:prstGeom prst="rect">
            <a:avLst/>
          </a:prstGeom>
        </p:spPr>
        <p:txBody>
          <a:bodyPr vert="horz" lIns="0" rIns="0">
            <a:noAutofit/>
          </a:bodyPr>
          <a:lstStyle>
            <a:lvl1pPr marL="182573" indent="-182573">
              <a:lnSpc>
                <a:spcPct val="110000"/>
              </a:lnSpc>
              <a:spcBef>
                <a:spcPts val="0"/>
              </a:spcBef>
              <a:spcAft>
                <a:spcPts val="300"/>
              </a:spcAft>
              <a:defRPr sz="1050">
                <a:solidFill>
                  <a:schemeClr val="tx2"/>
                </a:solidFill>
              </a:defRPr>
            </a:lvl1pPr>
            <a:lvl2pPr marL="355618" indent="-173046">
              <a:lnSpc>
                <a:spcPct val="110000"/>
              </a:lnSpc>
              <a:spcBef>
                <a:spcPts val="0"/>
              </a:spcBef>
              <a:spcAft>
                <a:spcPts val="300"/>
              </a:spcAft>
              <a:defRPr sz="1050">
                <a:solidFill>
                  <a:schemeClr val="tx2"/>
                </a:solidFill>
              </a:defRPr>
            </a:lvl2pPr>
            <a:lvl3pPr marL="538189" indent="-182573">
              <a:lnSpc>
                <a:spcPct val="110000"/>
              </a:lnSpc>
              <a:spcBef>
                <a:spcPts val="0"/>
              </a:spcBef>
              <a:spcAft>
                <a:spcPts val="300"/>
              </a:spcAft>
              <a:defRPr sz="1050">
                <a:solidFill>
                  <a:schemeClr val="tx2"/>
                </a:solidFill>
              </a:defRPr>
            </a:lvl3pPr>
            <a:lvl4pPr marL="720761" indent="-182573">
              <a:lnSpc>
                <a:spcPct val="110000"/>
              </a:lnSpc>
              <a:spcBef>
                <a:spcPts val="0"/>
              </a:spcBef>
              <a:spcAft>
                <a:spcPts val="300"/>
              </a:spcAft>
              <a:defRPr sz="1050">
                <a:solidFill>
                  <a:schemeClr val="tx2"/>
                </a:solidFill>
              </a:defRPr>
            </a:lvl4pPr>
            <a:lvl5pPr marL="893809" indent="-173046">
              <a:lnSpc>
                <a:spcPct val="110000"/>
              </a:lnSpc>
              <a:spcBef>
                <a:spcPts val="0"/>
              </a:spcBef>
              <a:spcAft>
                <a:spcPts val="300"/>
              </a:spcAft>
              <a:defRPr sz="1050">
                <a:solidFill>
                  <a:schemeClr val="tx2"/>
                </a:solidFill>
              </a:defRPr>
            </a:lvl5pPr>
          </a:lstStyle>
          <a:p>
            <a:pPr lvl="0"/>
            <a:r>
              <a:rPr lang="en-GB" noProof="0" dirty="0" smtClean="0"/>
              <a:t>Click to edit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4" name="Inhaltsplatzhalter 2"/>
          <p:cNvSpPr>
            <a:spLocks noGrp="1"/>
          </p:cNvSpPr>
          <p:nvPr>
            <p:ph sz="quarter" idx="33" hasCustomPrompt="1"/>
          </p:nvPr>
        </p:nvSpPr>
        <p:spPr>
          <a:xfrm>
            <a:off x="5128800" y="1402080"/>
            <a:ext cx="2026800" cy="5080000"/>
          </a:xfrm>
          <a:prstGeom prst="rect">
            <a:avLst/>
          </a:prstGeom>
        </p:spPr>
        <p:txBody>
          <a:bodyPr vert="horz" lIns="0" rIns="0">
            <a:noAutofit/>
          </a:bodyPr>
          <a:lstStyle>
            <a:lvl1pPr marL="182573" indent="-182573">
              <a:lnSpc>
                <a:spcPct val="110000"/>
              </a:lnSpc>
              <a:spcBef>
                <a:spcPts val="0"/>
              </a:spcBef>
              <a:spcAft>
                <a:spcPts val="300"/>
              </a:spcAft>
              <a:defRPr sz="1050">
                <a:solidFill>
                  <a:schemeClr val="tx2"/>
                </a:solidFill>
              </a:defRPr>
            </a:lvl1pPr>
            <a:lvl2pPr marL="355618" indent="-173046">
              <a:lnSpc>
                <a:spcPct val="110000"/>
              </a:lnSpc>
              <a:spcBef>
                <a:spcPts val="0"/>
              </a:spcBef>
              <a:spcAft>
                <a:spcPts val="300"/>
              </a:spcAft>
              <a:defRPr sz="1050">
                <a:solidFill>
                  <a:schemeClr val="tx2"/>
                </a:solidFill>
              </a:defRPr>
            </a:lvl2pPr>
            <a:lvl3pPr marL="538189" indent="-182573">
              <a:lnSpc>
                <a:spcPct val="110000"/>
              </a:lnSpc>
              <a:spcBef>
                <a:spcPts val="0"/>
              </a:spcBef>
              <a:spcAft>
                <a:spcPts val="300"/>
              </a:spcAft>
              <a:defRPr sz="1050">
                <a:solidFill>
                  <a:schemeClr val="tx2"/>
                </a:solidFill>
              </a:defRPr>
            </a:lvl3pPr>
            <a:lvl4pPr marL="720761" indent="-182573">
              <a:lnSpc>
                <a:spcPct val="110000"/>
              </a:lnSpc>
              <a:spcBef>
                <a:spcPts val="0"/>
              </a:spcBef>
              <a:spcAft>
                <a:spcPts val="300"/>
              </a:spcAft>
              <a:defRPr sz="1050">
                <a:solidFill>
                  <a:schemeClr val="tx2"/>
                </a:solidFill>
              </a:defRPr>
            </a:lvl4pPr>
            <a:lvl5pPr marL="893809" indent="-173046">
              <a:lnSpc>
                <a:spcPct val="110000"/>
              </a:lnSpc>
              <a:spcBef>
                <a:spcPts val="0"/>
              </a:spcBef>
              <a:spcAft>
                <a:spcPts val="300"/>
              </a:spcAft>
              <a:defRPr sz="1050">
                <a:solidFill>
                  <a:schemeClr val="tx2"/>
                </a:solidFill>
              </a:defRPr>
            </a:lvl5pPr>
          </a:lstStyle>
          <a:p>
            <a:pPr lvl="0"/>
            <a:r>
              <a:rPr lang="en-GB" noProof="0" dirty="0" smtClean="0"/>
              <a:t>Click to edit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5" name="Inhaltsplatzhalter 2"/>
          <p:cNvSpPr>
            <a:spLocks noGrp="1"/>
          </p:cNvSpPr>
          <p:nvPr>
            <p:ph sz="quarter" idx="34" hasCustomPrompt="1"/>
          </p:nvPr>
        </p:nvSpPr>
        <p:spPr>
          <a:xfrm>
            <a:off x="2744400" y="1402080"/>
            <a:ext cx="2026800" cy="5080000"/>
          </a:xfrm>
          <a:prstGeom prst="rect">
            <a:avLst/>
          </a:prstGeom>
        </p:spPr>
        <p:txBody>
          <a:bodyPr vert="horz" lIns="0" rIns="0">
            <a:noAutofit/>
          </a:bodyPr>
          <a:lstStyle>
            <a:lvl1pPr marL="182573" indent="-182573">
              <a:lnSpc>
                <a:spcPct val="110000"/>
              </a:lnSpc>
              <a:spcBef>
                <a:spcPts val="0"/>
              </a:spcBef>
              <a:spcAft>
                <a:spcPts val="300"/>
              </a:spcAft>
              <a:defRPr sz="1050">
                <a:solidFill>
                  <a:schemeClr val="tx2"/>
                </a:solidFill>
              </a:defRPr>
            </a:lvl1pPr>
            <a:lvl2pPr marL="355618" indent="-173046">
              <a:lnSpc>
                <a:spcPct val="110000"/>
              </a:lnSpc>
              <a:spcBef>
                <a:spcPts val="0"/>
              </a:spcBef>
              <a:spcAft>
                <a:spcPts val="300"/>
              </a:spcAft>
              <a:defRPr sz="1050">
                <a:solidFill>
                  <a:schemeClr val="tx2"/>
                </a:solidFill>
              </a:defRPr>
            </a:lvl2pPr>
            <a:lvl3pPr marL="538189" indent="-182573">
              <a:lnSpc>
                <a:spcPct val="110000"/>
              </a:lnSpc>
              <a:spcBef>
                <a:spcPts val="0"/>
              </a:spcBef>
              <a:spcAft>
                <a:spcPts val="300"/>
              </a:spcAft>
              <a:defRPr sz="1050">
                <a:solidFill>
                  <a:schemeClr val="tx2"/>
                </a:solidFill>
              </a:defRPr>
            </a:lvl3pPr>
            <a:lvl4pPr marL="720761" indent="-182573">
              <a:lnSpc>
                <a:spcPct val="110000"/>
              </a:lnSpc>
              <a:spcBef>
                <a:spcPts val="0"/>
              </a:spcBef>
              <a:spcAft>
                <a:spcPts val="300"/>
              </a:spcAft>
              <a:defRPr sz="1050">
                <a:solidFill>
                  <a:schemeClr val="tx2"/>
                </a:solidFill>
              </a:defRPr>
            </a:lvl4pPr>
            <a:lvl5pPr marL="893809" indent="-173046">
              <a:lnSpc>
                <a:spcPct val="110000"/>
              </a:lnSpc>
              <a:spcBef>
                <a:spcPts val="0"/>
              </a:spcBef>
              <a:spcAft>
                <a:spcPts val="300"/>
              </a:spcAft>
              <a:defRPr sz="1050">
                <a:solidFill>
                  <a:schemeClr val="tx2"/>
                </a:solidFill>
              </a:defRPr>
            </a:lvl5pPr>
          </a:lstStyle>
          <a:p>
            <a:pPr lvl="0"/>
            <a:r>
              <a:rPr lang="en-GB" noProof="0" dirty="0" smtClean="0"/>
              <a:t>Click to edit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6" name="Inhaltsplatzhalter 2"/>
          <p:cNvSpPr>
            <a:spLocks noGrp="1"/>
          </p:cNvSpPr>
          <p:nvPr>
            <p:ph sz="quarter" idx="35" hasCustomPrompt="1"/>
          </p:nvPr>
        </p:nvSpPr>
        <p:spPr>
          <a:xfrm>
            <a:off x="7513200" y="1402080"/>
            <a:ext cx="2026800" cy="5080000"/>
          </a:xfrm>
          <a:prstGeom prst="rect">
            <a:avLst/>
          </a:prstGeom>
        </p:spPr>
        <p:txBody>
          <a:bodyPr vert="horz" lIns="0" rIns="0">
            <a:noAutofit/>
          </a:bodyPr>
          <a:lstStyle>
            <a:lvl1pPr marL="182573" indent="-182573">
              <a:lnSpc>
                <a:spcPct val="110000"/>
              </a:lnSpc>
              <a:spcBef>
                <a:spcPts val="0"/>
              </a:spcBef>
              <a:spcAft>
                <a:spcPts val="300"/>
              </a:spcAft>
              <a:defRPr sz="1050">
                <a:solidFill>
                  <a:schemeClr val="tx2"/>
                </a:solidFill>
              </a:defRPr>
            </a:lvl1pPr>
            <a:lvl2pPr marL="355618" indent="-173046">
              <a:lnSpc>
                <a:spcPct val="110000"/>
              </a:lnSpc>
              <a:spcBef>
                <a:spcPts val="0"/>
              </a:spcBef>
              <a:spcAft>
                <a:spcPts val="300"/>
              </a:spcAft>
              <a:defRPr sz="1050">
                <a:solidFill>
                  <a:schemeClr val="tx2"/>
                </a:solidFill>
              </a:defRPr>
            </a:lvl2pPr>
            <a:lvl3pPr marL="538189" indent="-182573">
              <a:lnSpc>
                <a:spcPct val="110000"/>
              </a:lnSpc>
              <a:spcBef>
                <a:spcPts val="0"/>
              </a:spcBef>
              <a:spcAft>
                <a:spcPts val="300"/>
              </a:spcAft>
              <a:defRPr sz="1050">
                <a:solidFill>
                  <a:schemeClr val="tx2"/>
                </a:solidFill>
              </a:defRPr>
            </a:lvl3pPr>
            <a:lvl4pPr marL="720761" indent="-182573">
              <a:lnSpc>
                <a:spcPct val="110000"/>
              </a:lnSpc>
              <a:spcBef>
                <a:spcPts val="0"/>
              </a:spcBef>
              <a:spcAft>
                <a:spcPts val="300"/>
              </a:spcAft>
              <a:defRPr sz="1050">
                <a:solidFill>
                  <a:schemeClr val="tx2"/>
                </a:solidFill>
              </a:defRPr>
            </a:lvl4pPr>
            <a:lvl5pPr marL="893809" indent="-173046">
              <a:lnSpc>
                <a:spcPct val="110000"/>
              </a:lnSpc>
              <a:spcBef>
                <a:spcPts val="0"/>
              </a:spcBef>
              <a:spcAft>
                <a:spcPts val="300"/>
              </a:spcAft>
              <a:defRPr sz="1050">
                <a:solidFill>
                  <a:schemeClr val="tx2"/>
                </a:solidFill>
              </a:defRPr>
            </a:lvl5pPr>
          </a:lstStyle>
          <a:p>
            <a:pPr lvl="0"/>
            <a:r>
              <a:rPr lang="en-GB" noProof="0" dirty="0" smtClean="0"/>
              <a:t>Click to edit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8" name="Textplatzhalter 7"/>
          <p:cNvSpPr>
            <a:spLocks noGrp="1"/>
          </p:cNvSpPr>
          <p:nvPr>
            <p:ph type="body" sz="quarter" idx="10" hasCustomPrompt="1"/>
          </p:nvPr>
        </p:nvSpPr>
        <p:spPr>
          <a:xfrm>
            <a:off x="360000" y="396241"/>
            <a:ext cx="9180000" cy="864000"/>
          </a:xfrm>
          <a:prstGeom prst="rect">
            <a:avLst/>
          </a:prstGeom>
        </p:spPr>
        <p:txBody>
          <a:bodyPr vert="horz" lIns="0" rIns="0">
            <a:normAutofit/>
          </a:bodyPr>
          <a:lstStyle>
            <a:lvl1pPr marL="0" indent="0">
              <a:lnSpc>
                <a:spcPct val="130000"/>
              </a:lnSpc>
              <a:spcBef>
                <a:spcPts val="0"/>
              </a:spcBef>
              <a:buNone/>
              <a:defRPr sz="3300">
                <a:solidFill>
                  <a:schemeClr val="accent1"/>
                </a:solidFill>
                <a:latin typeface="Open Sans Light"/>
                <a:cs typeface="Open Sans Light"/>
              </a:defRPr>
            </a:lvl1pPr>
          </a:lstStyle>
          <a:p>
            <a:pPr lvl="0"/>
            <a:r>
              <a:rPr lang="en-GB" noProof="0" dirty="0" smtClean="0"/>
              <a:t>Headline</a:t>
            </a:r>
          </a:p>
        </p:txBody>
      </p:sp>
    </p:spTree>
    <p:extLst>
      <p:ext uri="{BB962C8B-B14F-4D97-AF65-F5344CB8AC3E}">
        <p14:creationId xmlns:p14="http://schemas.microsoft.com/office/powerpoint/2010/main" val="7712474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ue with white Font on left, Headline, Content, PageNumber">
    <p:spTree>
      <p:nvGrpSpPr>
        <p:cNvPr id="1" name=""/>
        <p:cNvGrpSpPr/>
        <p:nvPr/>
      </p:nvGrpSpPr>
      <p:grpSpPr>
        <a:xfrm>
          <a:off x="0" y="0"/>
          <a:ext cx="0" cy="0"/>
          <a:chOff x="0" y="0"/>
          <a:chExt cx="0" cy="0"/>
        </a:xfrm>
      </p:grpSpPr>
      <p:sp>
        <p:nvSpPr>
          <p:cNvPr id="6" name="Rectangle 2"/>
          <p:cNvSpPr/>
          <p:nvPr userDrawn="1"/>
        </p:nvSpPr>
        <p:spPr>
          <a:xfrm>
            <a:off x="-2" y="4"/>
            <a:ext cx="2628000" cy="6857999"/>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7274" tIns="53637" rIns="107274" bIns="53637" rtlCol="0" anchor="ctr">
            <a:normAutofit/>
          </a:bodyPr>
          <a:lstStyle/>
          <a:p>
            <a:pPr algn="ctr"/>
            <a:endParaRPr lang="en-GB" sz="2100" noProof="0" dirty="0"/>
          </a:p>
        </p:txBody>
      </p:sp>
      <p:sp>
        <p:nvSpPr>
          <p:cNvPr id="12" name="Rectangle 10"/>
          <p:cNvSpPr>
            <a:spLocks/>
          </p:cNvSpPr>
          <p:nvPr userDrawn="1"/>
        </p:nvSpPr>
        <p:spPr>
          <a:xfrm>
            <a:off x="9114619" y="50805"/>
            <a:ext cx="431999" cy="431999"/>
          </a:xfrm>
          <a:prstGeom prst="rect">
            <a:avLst/>
          </a:prstGeom>
          <a:solidFill>
            <a:schemeClr val="accent1"/>
          </a:solidFill>
          <a:ln w="25400" cap="flat" cmpd="sng" algn="ctr">
            <a:noFill/>
            <a:prstDash val="solid"/>
          </a:ln>
          <a:effectLst/>
        </p:spPr>
        <p:txBody>
          <a:bodyPr lIns="107274" tIns="53637" rIns="107274" bIns="53637" rtlCol="0" anchor="ctr">
            <a:normAutofit/>
          </a:bodyPr>
          <a:lstStyle/>
          <a:p>
            <a:pPr marL="0" marR="0" lvl="0" indent="0" algn="ctr" defTabSz="1072788"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srgbClr val="FFFFFF"/>
              </a:solidFill>
              <a:effectLst/>
              <a:uLnTx/>
              <a:uFillTx/>
              <a:latin typeface="Open Sans"/>
              <a:ea typeface="+mn-ea"/>
              <a:cs typeface="+mn-cs"/>
            </a:endParaRPr>
          </a:p>
        </p:txBody>
      </p:sp>
      <p:sp>
        <p:nvSpPr>
          <p:cNvPr id="13" name="Rectangle 10"/>
          <p:cNvSpPr/>
          <p:nvPr userDrawn="1"/>
        </p:nvSpPr>
        <p:spPr>
          <a:xfrm>
            <a:off x="0" y="1"/>
            <a:ext cx="9906000" cy="96000"/>
          </a:xfrm>
          <a:prstGeom prst="rect">
            <a:avLst/>
          </a:prstGeom>
          <a:solidFill>
            <a:schemeClr val="accent1"/>
          </a:solidFill>
          <a:ln w="25400" cap="flat" cmpd="sng" algn="ctr">
            <a:noFill/>
            <a:prstDash val="solid"/>
          </a:ln>
          <a:effectLst/>
        </p:spPr>
        <p:txBody>
          <a:bodyPr lIns="107274" tIns="53637" rIns="107274" bIns="53637" rtlCol="0" anchor="ctr">
            <a:normAutofit fontScale="25000" lnSpcReduction="20000"/>
          </a:bodyPr>
          <a:lstStyle/>
          <a:p>
            <a:pPr marL="0" marR="0" lvl="0" indent="0" algn="ctr" defTabSz="1072788"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srgbClr val="FFFFFF"/>
              </a:solidFill>
              <a:effectLst/>
              <a:uLnTx/>
              <a:uFillTx/>
              <a:latin typeface="Open Sans"/>
              <a:ea typeface="+mn-ea"/>
              <a:cs typeface="+mn-cs"/>
            </a:endParaRPr>
          </a:p>
        </p:txBody>
      </p:sp>
      <p:sp>
        <p:nvSpPr>
          <p:cNvPr id="14" name="Foliennummernplatzhalter 1"/>
          <p:cNvSpPr txBox="1">
            <a:spLocks noChangeAspect="1"/>
          </p:cNvSpPr>
          <p:nvPr userDrawn="1"/>
        </p:nvSpPr>
        <p:spPr>
          <a:xfrm>
            <a:off x="9114617" y="50801"/>
            <a:ext cx="432000" cy="432000"/>
          </a:xfrm>
          <a:prstGeom prst="rect">
            <a:avLst/>
          </a:prstGeom>
        </p:spPr>
        <p:txBody>
          <a:bodyPr vert="horz" lIns="107274" tIns="53637" rIns="107274" bIns="53637" rtlCol="0" anchor="ctr">
            <a:normAutofit/>
          </a:bodyPr>
          <a:lstStyle>
            <a:defPPr>
              <a:defRPr lang="en-US"/>
            </a:defPPr>
            <a:lvl1pPr marL="0" algn="ct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82B20F-2693-4F3C-9A93-16DE92CB58EE}" type="slidenum">
              <a:rPr lang="en-GB" sz="800" smtClean="0">
                <a:solidFill>
                  <a:srgbClr val="FFFFFF"/>
                </a:solidFill>
                <a:latin typeface="Open Sans"/>
              </a:rPr>
              <a:pPr/>
              <a:t>‹#›</a:t>
            </a:fld>
            <a:endParaRPr lang="en-GB" sz="800" dirty="0">
              <a:solidFill>
                <a:srgbClr val="FFFFFF"/>
              </a:solidFill>
              <a:latin typeface="Open Sans"/>
            </a:endParaRPr>
          </a:p>
        </p:txBody>
      </p:sp>
      <p:sp>
        <p:nvSpPr>
          <p:cNvPr id="8" name="Inhaltsplatzhalter 2"/>
          <p:cNvSpPr>
            <a:spLocks noGrp="1"/>
          </p:cNvSpPr>
          <p:nvPr>
            <p:ph sz="quarter" idx="13" hasCustomPrompt="1"/>
          </p:nvPr>
        </p:nvSpPr>
        <p:spPr>
          <a:xfrm>
            <a:off x="365760" y="548640"/>
            <a:ext cx="2032000" cy="5933440"/>
          </a:xfrm>
          <a:prstGeom prst="rect">
            <a:avLst/>
          </a:prstGeom>
        </p:spPr>
        <p:txBody>
          <a:bodyPr vert="horz" lIns="0" rIns="0">
            <a:noAutofit/>
          </a:bodyPr>
          <a:lstStyle>
            <a:lvl1pPr marL="0" indent="0">
              <a:lnSpc>
                <a:spcPct val="110000"/>
              </a:lnSpc>
              <a:spcBef>
                <a:spcPts val="0"/>
              </a:spcBef>
              <a:spcAft>
                <a:spcPts val="300"/>
              </a:spcAft>
              <a:buNone/>
              <a:defRPr sz="1050" baseline="0">
                <a:solidFill>
                  <a:srgbClr val="FFFFFF"/>
                </a:solidFill>
              </a:defRPr>
            </a:lvl1pPr>
            <a:lvl2pPr marL="355618" indent="-173046">
              <a:lnSpc>
                <a:spcPct val="110000"/>
              </a:lnSpc>
              <a:spcBef>
                <a:spcPts val="0"/>
              </a:spcBef>
              <a:spcAft>
                <a:spcPts val="300"/>
              </a:spcAft>
              <a:defRPr sz="1050">
                <a:solidFill>
                  <a:srgbClr val="FFFFFF"/>
                </a:solidFill>
              </a:defRPr>
            </a:lvl2pPr>
            <a:lvl3pPr marL="538189" indent="-182573">
              <a:lnSpc>
                <a:spcPct val="110000"/>
              </a:lnSpc>
              <a:spcBef>
                <a:spcPts val="0"/>
              </a:spcBef>
              <a:spcAft>
                <a:spcPts val="300"/>
              </a:spcAft>
              <a:defRPr sz="1050">
                <a:solidFill>
                  <a:srgbClr val="FFFFFF"/>
                </a:solidFill>
              </a:defRPr>
            </a:lvl3pPr>
            <a:lvl4pPr marL="720761" indent="-182573">
              <a:lnSpc>
                <a:spcPct val="110000"/>
              </a:lnSpc>
              <a:spcBef>
                <a:spcPts val="0"/>
              </a:spcBef>
              <a:spcAft>
                <a:spcPts val="300"/>
              </a:spcAft>
              <a:defRPr sz="1050">
                <a:solidFill>
                  <a:srgbClr val="FFFFFF"/>
                </a:solidFill>
              </a:defRPr>
            </a:lvl4pPr>
            <a:lvl5pPr marL="893809" indent="-173046">
              <a:lnSpc>
                <a:spcPct val="110000"/>
              </a:lnSpc>
              <a:spcBef>
                <a:spcPts val="0"/>
              </a:spcBef>
              <a:spcAft>
                <a:spcPts val="300"/>
              </a:spcAft>
              <a:defRPr sz="1050">
                <a:solidFill>
                  <a:srgbClr val="FFFFFF"/>
                </a:solidFill>
              </a:defRPr>
            </a:lvl5pPr>
          </a:lstStyle>
          <a:p>
            <a:pPr lvl="0"/>
            <a:r>
              <a:rPr lang="en-GB" noProof="0" dirty="0" smtClean="0"/>
              <a:t>Click to edit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9" name="Inhaltsplatzhalter 2"/>
          <p:cNvSpPr>
            <a:spLocks noGrp="1"/>
          </p:cNvSpPr>
          <p:nvPr>
            <p:ph sz="quarter" idx="20" hasCustomPrompt="1"/>
          </p:nvPr>
        </p:nvSpPr>
        <p:spPr>
          <a:xfrm>
            <a:off x="2880361" y="1402080"/>
            <a:ext cx="6659880" cy="5080000"/>
          </a:xfrm>
          <a:prstGeom prst="rect">
            <a:avLst/>
          </a:prstGeom>
        </p:spPr>
        <p:txBody>
          <a:bodyPr vert="horz" lIns="0" rIns="0">
            <a:noAutofit/>
          </a:bodyPr>
          <a:lstStyle>
            <a:lvl1pPr marL="182573" indent="-182573">
              <a:lnSpc>
                <a:spcPct val="110000"/>
              </a:lnSpc>
              <a:spcBef>
                <a:spcPts val="0"/>
              </a:spcBef>
              <a:spcAft>
                <a:spcPts val="300"/>
              </a:spcAft>
              <a:defRPr sz="1050">
                <a:solidFill>
                  <a:schemeClr val="tx2"/>
                </a:solidFill>
              </a:defRPr>
            </a:lvl1pPr>
            <a:lvl2pPr marL="355618" indent="-173046">
              <a:lnSpc>
                <a:spcPct val="110000"/>
              </a:lnSpc>
              <a:spcBef>
                <a:spcPts val="0"/>
              </a:spcBef>
              <a:spcAft>
                <a:spcPts val="300"/>
              </a:spcAft>
              <a:defRPr sz="1050">
                <a:solidFill>
                  <a:schemeClr val="tx2"/>
                </a:solidFill>
              </a:defRPr>
            </a:lvl2pPr>
            <a:lvl3pPr marL="538189" indent="-182573">
              <a:lnSpc>
                <a:spcPct val="110000"/>
              </a:lnSpc>
              <a:spcBef>
                <a:spcPts val="0"/>
              </a:spcBef>
              <a:spcAft>
                <a:spcPts val="300"/>
              </a:spcAft>
              <a:defRPr sz="1050">
                <a:solidFill>
                  <a:schemeClr val="tx2"/>
                </a:solidFill>
              </a:defRPr>
            </a:lvl3pPr>
            <a:lvl4pPr marL="720761" indent="-182573">
              <a:lnSpc>
                <a:spcPct val="110000"/>
              </a:lnSpc>
              <a:spcBef>
                <a:spcPts val="0"/>
              </a:spcBef>
              <a:spcAft>
                <a:spcPts val="300"/>
              </a:spcAft>
              <a:defRPr sz="1050">
                <a:solidFill>
                  <a:schemeClr val="tx2"/>
                </a:solidFill>
              </a:defRPr>
            </a:lvl4pPr>
            <a:lvl5pPr marL="893809" indent="-173046">
              <a:lnSpc>
                <a:spcPct val="110000"/>
              </a:lnSpc>
              <a:spcBef>
                <a:spcPts val="0"/>
              </a:spcBef>
              <a:spcAft>
                <a:spcPts val="300"/>
              </a:spcAft>
              <a:defRPr sz="1050">
                <a:solidFill>
                  <a:schemeClr val="tx2"/>
                </a:solidFill>
              </a:defRPr>
            </a:lvl5pPr>
          </a:lstStyle>
          <a:p>
            <a:pPr lvl="0"/>
            <a:r>
              <a:rPr lang="en-GB" noProof="0" dirty="0" smtClean="0"/>
              <a:t>Click to edit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7" name="Textplatzhalter 7"/>
          <p:cNvSpPr>
            <a:spLocks noGrp="1"/>
          </p:cNvSpPr>
          <p:nvPr>
            <p:ph type="body" sz="quarter" idx="10" hasCustomPrompt="1"/>
          </p:nvPr>
        </p:nvSpPr>
        <p:spPr>
          <a:xfrm>
            <a:off x="2880360" y="396241"/>
            <a:ext cx="6659640" cy="864000"/>
          </a:xfrm>
          <a:prstGeom prst="rect">
            <a:avLst/>
          </a:prstGeom>
        </p:spPr>
        <p:txBody>
          <a:bodyPr vert="horz" lIns="0" rIns="0">
            <a:normAutofit/>
          </a:bodyPr>
          <a:lstStyle>
            <a:lvl1pPr marL="0" marR="0" indent="0" algn="l" defTabSz="457224" rtl="0" eaLnBrk="1" fontAlgn="auto" latinLnBrk="0" hangingPunct="1">
              <a:lnSpc>
                <a:spcPct val="130000"/>
              </a:lnSpc>
              <a:spcBef>
                <a:spcPts val="0"/>
              </a:spcBef>
              <a:spcAft>
                <a:spcPts val="0"/>
              </a:spcAft>
              <a:buClrTx/>
              <a:buSzTx/>
              <a:buFont typeface="Arial"/>
              <a:buNone/>
              <a:tabLst/>
              <a:defRPr sz="3300">
                <a:solidFill>
                  <a:schemeClr val="accent1"/>
                </a:solidFill>
                <a:latin typeface="Open Sans Light"/>
                <a:cs typeface="Open Sans Light"/>
              </a:defRPr>
            </a:lvl1pPr>
          </a:lstStyle>
          <a:p>
            <a:pPr marL="0" marR="0" lvl="0" indent="0" algn="l" defTabSz="457224" rtl="0" eaLnBrk="1" fontAlgn="auto" latinLnBrk="0" hangingPunct="1">
              <a:lnSpc>
                <a:spcPct val="120000"/>
              </a:lnSpc>
              <a:spcBef>
                <a:spcPct val="20000"/>
              </a:spcBef>
              <a:spcAft>
                <a:spcPts val="0"/>
              </a:spcAft>
              <a:buClrTx/>
              <a:buSzTx/>
              <a:buFont typeface="Arial"/>
              <a:buNone/>
              <a:tabLst/>
              <a:defRPr/>
            </a:pPr>
            <a:r>
              <a:rPr lang="en-GB" dirty="0" smtClean="0"/>
              <a:t>Headline</a:t>
            </a:r>
          </a:p>
        </p:txBody>
      </p:sp>
    </p:spTree>
    <p:extLst>
      <p:ext uri="{BB962C8B-B14F-4D97-AF65-F5344CB8AC3E}">
        <p14:creationId xmlns:p14="http://schemas.microsoft.com/office/powerpoint/2010/main" val="3987912307"/>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References, gray Background, Logo">
    <p:spTree>
      <p:nvGrpSpPr>
        <p:cNvPr id="1" name=""/>
        <p:cNvGrpSpPr/>
        <p:nvPr/>
      </p:nvGrpSpPr>
      <p:grpSpPr>
        <a:xfrm>
          <a:off x="0" y="0"/>
          <a:ext cx="0" cy="0"/>
          <a:chOff x="0" y="0"/>
          <a:chExt cx="0" cy="0"/>
        </a:xfrm>
      </p:grpSpPr>
      <p:sp>
        <p:nvSpPr>
          <p:cNvPr id="6" name="Rectangle 2"/>
          <p:cNvSpPr/>
          <p:nvPr userDrawn="1"/>
        </p:nvSpPr>
        <p:spPr>
          <a:xfrm>
            <a:off x="-2" y="101603"/>
            <a:ext cx="2628000" cy="6756401"/>
          </a:xfrm>
          <a:prstGeom prst="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7274" tIns="53637" rIns="107274" bIns="53637" rtlCol="0" anchor="ctr">
            <a:normAutofit/>
          </a:bodyPr>
          <a:lstStyle/>
          <a:p>
            <a:pPr lvl="0" algn="ctr"/>
            <a:endParaRPr lang="en-GB" sz="2100" noProof="0" dirty="0"/>
          </a:p>
        </p:txBody>
      </p:sp>
      <p:sp>
        <p:nvSpPr>
          <p:cNvPr id="8" name="Inhaltsplatzhalter 2"/>
          <p:cNvSpPr>
            <a:spLocks noGrp="1"/>
          </p:cNvSpPr>
          <p:nvPr>
            <p:ph sz="quarter" idx="13" hasCustomPrompt="1"/>
          </p:nvPr>
        </p:nvSpPr>
        <p:spPr>
          <a:xfrm>
            <a:off x="365760" y="538480"/>
            <a:ext cx="2032000" cy="4663440"/>
          </a:xfrm>
          <a:prstGeom prst="rect">
            <a:avLst/>
          </a:prstGeom>
        </p:spPr>
        <p:txBody>
          <a:bodyPr vert="horz" lIns="0" rIns="0">
            <a:noAutofit/>
          </a:bodyPr>
          <a:lstStyle>
            <a:lvl1pPr>
              <a:defRPr lang="en-GB" sz="1400" baseline="0" noProof="0" dirty="0">
                <a:solidFill>
                  <a:srgbClr val="005DB9"/>
                </a:solidFill>
                <a:latin typeface="Open Sans Light"/>
                <a:cs typeface="Open Sans Light"/>
              </a:defRPr>
            </a:lvl1pPr>
          </a:lstStyle>
          <a:p>
            <a:pPr marL="0" lvl="0" indent="0">
              <a:lnSpc>
                <a:spcPct val="110000"/>
              </a:lnSpc>
              <a:spcBef>
                <a:spcPts val="0"/>
              </a:spcBef>
              <a:spcAft>
                <a:spcPts val="300"/>
              </a:spcAft>
              <a:buNone/>
            </a:pPr>
            <a:r>
              <a:rPr lang="en-GB" noProof="0" dirty="0" smtClean="0"/>
              <a:t>Project Description</a:t>
            </a:r>
            <a:endParaRPr lang="en-GB" noProof="0" dirty="0"/>
          </a:p>
        </p:txBody>
      </p:sp>
      <p:sp>
        <p:nvSpPr>
          <p:cNvPr id="9" name="Inhaltsplatzhalter 2"/>
          <p:cNvSpPr>
            <a:spLocks noGrp="1"/>
          </p:cNvSpPr>
          <p:nvPr>
            <p:ph sz="quarter" idx="20" hasCustomPrompt="1"/>
          </p:nvPr>
        </p:nvSpPr>
        <p:spPr>
          <a:xfrm>
            <a:off x="2885441" y="1402080"/>
            <a:ext cx="6654800" cy="5080000"/>
          </a:xfrm>
          <a:prstGeom prst="rect">
            <a:avLst/>
          </a:prstGeom>
        </p:spPr>
        <p:txBody>
          <a:bodyPr vert="horz" lIns="0" rIns="0">
            <a:noAutofit/>
          </a:bodyPr>
          <a:lstStyle>
            <a:lvl1pPr marL="182573" indent="-182573">
              <a:lnSpc>
                <a:spcPct val="110000"/>
              </a:lnSpc>
              <a:spcBef>
                <a:spcPts val="0"/>
              </a:spcBef>
              <a:spcAft>
                <a:spcPts val="300"/>
              </a:spcAft>
              <a:defRPr sz="1050">
                <a:solidFill>
                  <a:schemeClr val="tx2"/>
                </a:solidFill>
              </a:defRPr>
            </a:lvl1pPr>
            <a:lvl2pPr marL="355618" indent="-173046">
              <a:lnSpc>
                <a:spcPct val="110000"/>
              </a:lnSpc>
              <a:spcBef>
                <a:spcPts val="0"/>
              </a:spcBef>
              <a:spcAft>
                <a:spcPts val="300"/>
              </a:spcAft>
              <a:defRPr sz="1050">
                <a:solidFill>
                  <a:schemeClr val="tx2"/>
                </a:solidFill>
              </a:defRPr>
            </a:lvl2pPr>
            <a:lvl3pPr marL="538189" indent="-182573">
              <a:lnSpc>
                <a:spcPct val="110000"/>
              </a:lnSpc>
              <a:spcBef>
                <a:spcPts val="0"/>
              </a:spcBef>
              <a:spcAft>
                <a:spcPts val="300"/>
              </a:spcAft>
              <a:defRPr sz="1050">
                <a:solidFill>
                  <a:schemeClr val="tx2"/>
                </a:solidFill>
              </a:defRPr>
            </a:lvl3pPr>
            <a:lvl4pPr marL="720761" indent="-182573">
              <a:lnSpc>
                <a:spcPct val="110000"/>
              </a:lnSpc>
              <a:spcBef>
                <a:spcPts val="0"/>
              </a:spcBef>
              <a:spcAft>
                <a:spcPts val="300"/>
              </a:spcAft>
              <a:defRPr sz="1050">
                <a:solidFill>
                  <a:schemeClr val="tx2"/>
                </a:solidFill>
              </a:defRPr>
            </a:lvl4pPr>
            <a:lvl5pPr marL="893809" indent="-173046">
              <a:lnSpc>
                <a:spcPct val="110000"/>
              </a:lnSpc>
              <a:spcBef>
                <a:spcPts val="0"/>
              </a:spcBef>
              <a:spcAft>
                <a:spcPts val="300"/>
              </a:spcAft>
              <a:defRPr sz="1050">
                <a:solidFill>
                  <a:schemeClr val="tx2"/>
                </a:solidFill>
              </a:defRPr>
            </a:lvl5pPr>
          </a:lstStyle>
          <a:p>
            <a:pPr lvl="0"/>
            <a:r>
              <a:rPr lang="en-GB" noProof="0" dirty="0" smtClean="0"/>
              <a:t>Click to edit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7" name="Inhaltsplatzhalter 2"/>
          <p:cNvSpPr>
            <a:spLocks noGrp="1"/>
          </p:cNvSpPr>
          <p:nvPr>
            <p:ph sz="quarter" idx="23" hasCustomPrompt="1"/>
          </p:nvPr>
        </p:nvSpPr>
        <p:spPr>
          <a:xfrm>
            <a:off x="365760" y="5305601"/>
            <a:ext cx="2032000" cy="1171940"/>
          </a:xfrm>
          <a:prstGeom prst="rect">
            <a:avLst/>
          </a:prstGeom>
        </p:spPr>
        <p:txBody>
          <a:bodyPr vert="horz" lIns="0" rIns="0">
            <a:noAutofit/>
          </a:bodyPr>
          <a:lstStyle>
            <a:lvl1pPr marL="355618" indent="0">
              <a:lnSpc>
                <a:spcPct val="110000"/>
              </a:lnSpc>
              <a:spcBef>
                <a:spcPts val="0"/>
              </a:spcBef>
              <a:spcAft>
                <a:spcPts val="300"/>
              </a:spcAft>
              <a:buNone/>
              <a:defRPr sz="1050" baseline="0">
                <a:solidFill>
                  <a:schemeClr val="bg1">
                    <a:lumMod val="75000"/>
                  </a:schemeClr>
                </a:solidFill>
              </a:defRPr>
            </a:lvl1pPr>
            <a:lvl2pPr marL="355618" indent="-173046">
              <a:lnSpc>
                <a:spcPct val="110000"/>
              </a:lnSpc>
              <a:spcBef>
                <a:spcPts val="0"/>
              </a:spcBef>
              <a:spcAft>
                <a:spcPts val="300"/>
              </a:spcAft>
              <a:defRPr sz="1050">
                <a:solidFill>
                  <a:srgbClr val="FFFFFF"/>
                </a:solidFill>
              </a:defRPr>
            </a:lvl2pPr>
            <a:lvl3pPr marL="538189" indent="-182573">
              <a:lnSpc>
                <a:spcPct val="110000"/>
              </a:lnSpc>
              <a:spcBef>
                <a:spcPts val="0"/>
              </a:spcBef>
              <a:spcAft>
                <a:spcPts val="300"/>
              </a:spcAft>
              <a:defRPr sz="1050">
                <a:solidFill>
                  <a:srgbClr val="FFFFFF"/>
                </a:solidFill>
              </a:defRPr>
            </a:lvl3pPr>
            <a:lvl4pPr marL="720761" indent="-182573">
              <a:lnSpc>
                <a:spcPct val="110000"/>
              </a:lnSpc>
              <a:spcBef>
                <a:spcPts val="0"/>
              </a:spcBef>
              <a:spcAft>
                <a:spcPts val="300"/>
              </a:spcAft>
              <a:defRPr sz="1050">
                <a:solidFill>
                  <a:srgbClr val="FFFFFF"/>
                </a:solidFill>
              </a:defRPr>
            </a:lvl4pPr>
            <a:lvl5pPr marL="893809" indent="-173046">
              <a:lnSpc>
                <a:spcPct val="110000"/>
              </a:lnSpc>
              <a:spcBef>
                <a:spcPts val="0"/>
              </a:spcBef>
              <a:spcAft>
                <a:spcPts val="300"/>
              </a:spcAft>
              <a:defRPr sz="1050">
                <a:solidFill>
                  <a:srgbClr val="FFFFFF"/>
                </a:solidFill>
              </a:defRPr>
            </a:lvl5pPr>
          </a:lstStyle>
          <a:p>
            <a:pPr lvl="0"/>
            <a:r>
              <a:rPr lang="de-DE" noProof="0" dirty="0" smtClean="0"/>
              <a:t>Services </a:t>
            </a:r>
            <a:endParaRPr lang="de-DE" noProof="0" dirty="0"/>
          </a:p>
        </p:txBody>
      </p:sp>
      <p:sp>
        <p:nvSpPr>
          <p:cNvPr id="7" name="Textplatzhalter 7"/>
          <p:cNvSpPr>
            <a:spLocks noGrp="1"/>
          </p:cNvSpPr>
          <p:nvPr>
            <p:ph type="body" sz="quarter" idx="10" hasCustomPrompt="1"/>
          </p:nvPr>
        </p:nvSpPr>
        <p:spPr>
          <a:xfrm>
            <a:off x="2885440" y="396241"/>
            <a:ext cx="5400000" cy="864000"/>
          </a:xfrm>
          <a:prstGeom prst="rect">
            <a:avLst/>
          </a:prstGeom>
        </p:spPr>
        <p:txBody>
          <a:bodyPr vert="horz" lIns="0" rIns="0">
            <a:normAutofit/>
          </a:bodyPr>
          <a:lstStyle>
            <a:lvl1pPr marL="0" marR="0" indent="0" algn="l" defTabSz="457224" rtl="0" eaLnBrk="1" fontAlgn="auto" latinLnBrk="0" hangingPunct="1">
              <a:lnSpc>
                <a:spcPct val="120000"/>
              </a:lnSpc>
              <a:spcBef>
                <a:spcPct val="20000"/>
              </a:spcBef>
              <a:spcAft>
                <a:spcPts val="0"/>
              </a:spcAft>
              <a:buClrTx/>
              <a:buSzTx/>
              <a:buFont typeface="Arial"/>
              <a:buNone/>
              <a:tabLst/>
              <a:defRPr sz="3300">
                <a:solidFill>
                  <a:schemeClr val="accent1"/>
                </a:solidFill>
                <a:latin typeface="Open Sans Light"/>
                <a:cs typeface="Open Sans Light"/>
              </a:defRPr>
            </a:lvl1pPr>
          </a:lstStyle>
          <a:p>
            <a:pPr marL="0" marR="0" lvl="0" indent="0" algn="l" defTabSz="457224" rtl="0" eaLnBrk="1" fontAlgn="auto" latinLnBrk="0" hangingPunct="1">
              <a:lnSpc>
                <a:spcPct val="120000"/>
              </a:lnSpc>
              <a:spcBef>
                <a:spcPct val="20000"/>
              </a:spcBef>
              <a:spcAft>
                <a:spcPts val="0"/>
              </a:spcAft>
              <a:buClrTx/>
              <a:buSzTx/>
              <a:buFont typeface="Arial"/>
              <a:buNone/>
              <a:tabLst/>
              <a:defRPr/>
            </a:pPr>
            <a:r>
              <a:rPr lang="en-GB" noProof="0" dirty="0" smtClean="0"/>
              <a:t>Reference </a:t>
            </a:r>
            <a:r>
              <a:rPr lang="en-GB" noProof="0" dirty="0" err="1" smtClean="0"/>
              <a:t>CompanyName</a:t>
            </a:r>
            <a:endParaRPr lang="en-GB" noProof="0" dirty="0" smtClean="0"/>
          </a:p>
        </p:txBody>
      </p:sp>
    </p:spTree>
    <p:extLst>
      <p:ext uri="{BB962C8B-B14F-4D97-AF65-F5344CB8AC3E}">
        <p14:creationId xmlns:p14="http://schemas.microsoft.com/office/powerpoint/2010/main" val="120470919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eferences, gray Background, with PageNumber">
    <p:spTree>
      <p:nvGrpSpPr>
        <p:cNvPr id="1" name=""/>
        <p:cNvGrpSpPr/>
        <p:nvPr/>
      </p:nvGrpSpPr>
      <p:grpSpPr>
        <a:xfrm>
          <a:off x="0" y="0"/>
          <a:ext cx="0" cy="0"/>
          <a:chOff x="0" y="0"/>
          <a:chExt cx="0" cy="0"/>
        </a:xfrm>
      </p:grpSpPr>
      <p:sp>
        <p:nvSpPr>
          <p:cNvPr id="6" name="Rectangle 2"/>
          <p:cNvSpPr/>
          <p:nvPr userDrawn="1"/>
        </p:nvSpPr>
        <p:spPr>
          <a:xfrm>
            <a:off x="-2" y="4"/>
            <a:ext cx="2628000" cy="6857999"/>
          </a:xfrm>
          <a:prstGeom prst="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7274" tIns="53637" rIns="107274" bIns="53637" rtlCol="0" anchor="ctr">
            <a:normAutofit/>
          </a:bodyPr>
          <a:lstStyle/>
          <a:p>
            <a:pPr lvl="0" algn="ctr"/>
            <a:endParaRPr lang="en-GB" sz="2100" noProof="0" dirty="0"/>
          </a:p>
        </p:txBody>
      </p:sp>
      <p:sp>
        <p:nvSpPr>
          <p:cNvPr id="8" name="Inhaltsplatzhalter 2"/>
          <p:cNvSpPr>
            <a:spLocks noGrp="1"/>
          </p:cNvSpPr>
          <p:nvPr>
            <p:ph sz="quarter" idx="13" hasCustomPrompt="1"/>
          </p:nvPr>
        </p:nvSpPr>
        <p:spPr>
          <a:xfrm>
            <a:off x="365760" y="538480"/>
            <a:ext cx="2032000" cy="4663440"/>
          </a:xfrm>
          <a:prstGeom prst="rect">
            <a:avLst/>
          </a:prstGeom>
        </p:spPr>
        <p:txBody>
          <a:bodyPr vert="horz" lIns="0" rIns="0">
            <a:noAutofit/>
          </a:bodyPr>
          <a:lstStyle>
            <a:lvl1pPr>
              <a:defRPr lang="en-GB" sz="1400" baseline="0" noProof="0" dirty="0">
                <a:solidFill>
                  <a:srgbClr val="005DB9"/>
                </a:solidFill>
                <a:latin typeface="Open Sans Light"/>
                <a:cs typeface="Open Sans Light"/>
              </a:defRPr>
            </a:lvl1pPr>
          </a:lstStyle>
          <a:p>
            <a:pPr marL="0" lvl="0" indent="0">
              <a:lnSpc>
                <a:spcPct val="110000"/>
              </a:lnSpc>
              <a:spcBef>
                <a:spcPts val="0"/>
              </a:spcBef>
              <a:spcAft>
                <a:spcPts val="300"/>
              </a:spcAft>
              <a:buNone/>
            </a:pPr>
            <a:r>
              <a:rPr lang="en-GB" noProof="0" dirty="0" smtClean="0"/>
              <a:t>Project Description</a:t>
            </a:r>
            <a:endParaRPr lang="en-GB" noProof="0" dirty="0"/>
          </a:p>
        </p:txBody>
      </p:sp>
      <p:sp>
        <p:nvSpPr>
          <p:cNvPr id="9" name="Inhaltsplatzhalter 2"/>
          <p:cNvSpPr>
            <a:spLocks noGrp="1"/>
          </p:cNvSpPr>
          <p:nvPr>
            <p:ph sz="quarter" idx="20" hasCustomPrompt="1"/>
          </p:nvPr>
        </p:nvSpPr>
        <p:spPr>
          <a:xfrm>
            <a:off x="2885441" y="1402080"/>
            <a:ext cx="6654800" cy="5080000"/>
          </a:xfrm>
          <a:prstGeom prst="rect">
            <a:avLst/>
          </a:prstGeom>
        </p:spPr>
        <p:txBody>
          <a:bodyPr vert="horz" lIns="0" rIns="0">
            <a:noAutofit/>
          </a:bodyPr>
          <a:lstStyle>
            <a:lvl1pPr marL="182573" indent="-182573">
              <a:lnSpc>
                <a:spcPct val="110000"/>
              </a:lnSpc>
              <a:spcBef>
                <a:spcPts val="0"/>
              </a:spcBef>
              <a:spcAft>
                <a:spcPts val="300"/>
              </a:spcAft>
              <a:defRPr sz="1050">
                <a:solidFill>
                  <a:schemeClr val="tx2"/>
                </a:solidFill>
              </a:defRPr>
            </a:lvl1pPr>
            <a:lvl2pPr marL="355618" indent="-173046">
              <a:lnSpc>
                <a:spcPct val="110000"/>
              </a:lnSpc>
              <a:spcBef>
                <a:spcPts val="0"/>
              </a:spcBef>
              <a:spcAft>
                <a:spcPts val="300"/>
              </a:spcAft>
              <a:defRPr sz="1050">
                <a:solidFill>
                  <a:schemeClr val="tx2"/>
                </a:solidFill>
              </a:defRPr>
            </a:lvl2pPr>
            <a:lvl3pPr marL="538189" indent="-182573">
              <a:lnSpc>
                <a:spcPct val="110000"/>
              </a:lnSpc>
              <a:spcBef>
                <a:spcPts val="0"/>
              </a:spcBef>
              <a:spcAft>
                <a:spcPts val="300"/>
              </a:spcAft>
              <a:defRPr sz="1050">
                <a:solidFill>
                  <a:schemeClr val="tx2"/>
                </a:solidFill>
              </a:defRPr>
            </a:lvl3pPr>
            <a:lvl4pPr marL="720761" indent="-182573">
              <a:lnSpc>
                <a:spcPct val="110000"/>
              </a:lnSpc>
              <a:spcBef>
                <a:spcPts val="0"/>
              </a:spcBef>
              <a:spcAft>
                <a:spcPts val="300"/>
              </a:spcAft>
              <a:defRPr sz="1050">
                <a:solidFill>
                  <a:schemeClr val="tx2"/>
                </a:solidFill>
              </a:defRPr>
            </a:lvl4pPr>
            <a:lvl5pPr marL="893809" indent="-173046">
              <a:lnSpc>
                <a:spcPct val="110000"/>
              </a:lnSpc>
              <a:spcBef>
                <a:spcPts val="0"/>
              </a:spcBef>
              <a:spcAft>
                <a:spcPts val="300"/>
              </a:spcAft>
              <a:defRPr sz="1050">
                <a:solidFill>
                  <a:schemeClr val="tx2"/>
                </a:solidFill>
              </a:defRPr>
            </a:lvl5pPr>
          </a:lstStyle>
          <a:p>
            <a:pPr lvl="0"/>
            <a:r>
              <a:rPr lang="en-GB" noProof="0" dirty="0" smtClean="0"/>
              <a:t>Click to edit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3" name="Textplatzhalter 2"/>
          <p:cNvSpPr>
            <a:spLocks noGrp="1"/>
          </p:cNvSpPr>
          <p:nvPr>
            <p:ph type="body" sz="quarter" idx="21" hasCustomPrompt="1"/>
          </p:nvPr>
        </p:nvSpPr>
        <p:spPr>
          <a:xfrm>
            <a:off x="2885441" y="395923"/>
            <a:ext cx="6654800" cy="864000"/>
          </a:xfrm>
          <a:prstGeom prst="rect">
            <a:avLst/>
          </a:prstGeom>
        </p:spPr>
        <p:txBody>
          <a:bodyPr vert="horz" lIns="0" rIns="0">
            <a:normAutofit/>
          </a:bodyPr>
          <a:lstStyle>
            <a:lvl1pPr marL="0" marR="0" indent="0" algn="l" defTabSz="457224" rtl="0" eaLnBrk="1" fontAlgn="auto" latinLnBrk="0" hangingPunct="1">
              <a:lnSpc>
                <a:spcPct val="130000"/>
              </a:lnSpc>
              <a:spcBef>
                <a:spcPts val="0"/>
              </a:spcBef>
              <a:spcAft>
                <a:spcPts val="0"/>
              </a:spcAft>
              <a:buClrTx/>
              <a:buSzTx/>
              <a:buFont typeface="Arial"/>
              <a:buNone/>
              <a:tabLst/>
              <a:defRPr sz="3300">
                <a:solidFill>
                  <a:schemeClr val="accent1"/>
                </a:solidFill>
                <a:latin typeface="Open Sans Light"/>
                <a:cs typeface="Open Sans Light"/>
              </a:defRPr>
            </a:lvl1pPr>
          </a:lstStyle>
          <a:p>
            <a:pPr marL="0" marR="0" lvl="0" indent="0" algn="l" defTabSz="457224" rtl="0" eaLnBrk="1" fontAlgn="auto" latinLnBrk="0" hangingPunct="1">
              <a:lnSpc>
                <a:spcPct val="120000"/>
              </a:lnSpc>
              <a:spcBef>
                <a:spcPct val="20000"/>
              </a:spcBef>
              <a:spcAft>
                <a:spcPts val="0"/>
              </a:spcAft>
              <a:buClrTx/>
              <a:buSzTx/>
              <a:buFont typeface="Arial"/>
              <a:buNone/>
              <a:tabLst/>
              <a:defRPr/>
            </a:pPr>
            <a:r>
              <a:rPr lang="en-GB" noProof="0" dirty="0" smtClean="0"/>
              <a:t>Reference </a:t>
            </a:r>
            <a:r>
              <a:rPr lang="en-GB" noProof="0" dirty="0" err="1" smtClean="0"/>
              <a:t>CompanyName</a:t>
            </a:r>
            <a:endParaRPr lang="en-GB" noProof="0" dirty="0" smtClean="0"/>
          </a:p>
        </p:txBody>
      </p:sp>
      <p:sp>
        <p:nvSpPr>
          <p:cNvPr id="11" name="Rectangle 10"/>
          <p:cNvSpPr/>
          <p:nvPr userDrawn="1"/>
        </p:nvSpPr>
        <p:spPr>
          <a:xfrm>
            <a:off x="0" y="1"/>
            <a:ext cx="9906000" cy="9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7274" tIns="53637" rIns="107274" bIns="53637" rtlCol="0" anchor="ctr">
            <a:normAutofit fontScale="25000" lnSpcReduction="20000"/>
          </a:bodyPr>
          <a:lstStyle/>
          <a:p>
            <a:pPr algn="ctr"/>
            <a:endParaRPr lang="en-GB" sz="2100" noProof="0"/>
          </a:p>
        </p:txBody>
      </p:sp>
      <p:sp>
        <p:nvSpPr>
          <p:cNvPr id="17" name="Inhaltsplatzhalter 2"/>
          <p:cNvSpPr>
            <a:spLocks noGrp="1"/>
          </p:cNvSpPr>
          <p:nvPr>
            <p:ph sz="quarter" idx="23" hasCustomPrompt="1"/>
          </p:nvPr>
        </p:nvSpPr>
        <p:spPr>
          <a:xfrm>
            <a:off x="365760" y="5305601"/>
            <a:ext cx="2032000" cy="1171940"/>
          </a:xfrm>
          <a:prstGeom prst="rect">
            <a:avLst/>
          </a:prstGeom>
        </p:spPr>
        <p:txBody>
          <a:bodyPr vert="horz" lIns="0" rIns="0">
            <a:noAutofit/>
          </a:bodyPr>
          <a:lstStyle>
            <a:lvl1pPr marL="355618" indent="0">
              <a:lnSpc>
                <a:spcPct val="110000"/>
              </a:lnSpc>
              <a:spcBef>
                <a:spcPts val="0"/>
              </a:spcBef>
              <a:spcAft>
                <a:spcPts val="300"/>
              </a:spcAft>
              <a:buNone/>
              <a:defRPr sz="1050" baseline="0">
                <a:solidFill>
                  <a:schemeClr val="bg1">
                    <a:lumMod val="75000"/>
                  </a:schemeClr>
                </a:solidFill>
              </a:defRPr>
            </a:lvl1pPr>
            <a:lvl2pPr marL="355618" indent="-173046">
              <a:lnSpc>
                <a:spcPct val="110000"/>
              </a:lnSpc>
              <a:spcBef>
                <a:spcPts val="0"/>
              </a:spcBef>
              <a:spcAft>
                <a:spcPts val="300"/>
              </a:spcAft>
              <a:defRPr sz="1050">
                <a:solidFill>
                  <a:srgbClr val="FFFFFF"/>
                </a:solidFill>
              </a:defRPr>
            </a:lvl2pPr>
            <a:lvl3pPr marL="538189" indent="-182573">
              <a:lnSpc>
                <a:spcPct val="110000"/>
              </a:lnSpc>
              <a:spcBef>
                <a:spcPts val="0"/>
              </a:spcBef>
              <a:spcAft>
                <a:spcPts val="300"/>
              </a:spcAft>
              <a:defRPr sz="1050">
                <a:solidFill>
                  <a:srgbClr val="FFFFFF"/>
                </a:solidFill>
              </a:defRPr>
            </a:lvl3pPr>
            <a:lvl4pPr marL="720761" indent="-182573">
              <a:lnSpc>
                <a:spcPct val="110000"/>
              </a:lnSpc>
              <a:spcBef>
                <a:spcPts val="0"/>
              </a:spcBef>
              <a:spcAft>
                <a:spcPts val="300"/>
              </a:spcAft>
              <a:defRPr sz="1050">
                <a:solidFill>
                  <a:srgbClr val="FFFFFF"/>
                </a:solidFill>
              </a:defRPr>
            </a:lvl4pPr>
            <a:lvl5pPr marL="893809" indent="-173046">
              <a:lnSpc>
                <a:spcPct val="110000"/>
              </a:lnSpc>
              <a:spcBef>
                <a:spcPts val="0"/>
              </a:spcBef>
              <a:spcAft>
                <a:spcPts val="300"/>
              </a:spcAft>
              <a:defRPr sz="1050">
                <a:solidFill>
                  <a:srgbClr val="FFFFFF"/>
                </a:solidFill>
              </a:defRPr>
            </a:lvl5pPr>
          </a:lstStyle>
          <a:p>
            <a:pPr lvl="0"/>
            <a:r>
              <a:rPr lang="de-DE" noProof="0" dirty="0" smtClean="0"/>
              <a:t>Projekt Beschreibung</a:t>
            </a:r>
            <a:endParaRPr lang="de-DE" noProof="0" dirty="0"/>
          </a:p>
        </p:txBody>
      </p:sp>
      <p:sp>
        <p:nvSpPr>
          <p:cNvPr id="10" name="Rectangle 10"/>
          <p:cNvSpPr>
            <a:spLocks/>
          </p:cNvSpPr>
          <p:nvPr userDrawn="1"/>
        </p:nvSpPr>
        <p:spPr>
          <a:xfrm>
            <a:off x="9114619" y="50805"/>
            <a:ext cx="431999" cy="431999"/>
          </a:xfrm>
          <a:prstGeom prst="rect">
            <a:avLst/>
          </a:prstGeom>
          <a:solidFill>
            <a:schemeClr val="accent1"/>
          </a:solidFill>
          <a:ln w="25400" cap="flat" cmpd="sng" algn="ctr">
            <a:noFill/>
            <a:prstDash val="solid"/>
          </a:ln>
          <a:effectLst/>
        </p:spPr>
        <p:txBody>
          <a:bodyPr lIns="107274" tIns="53637" rIns="107274" bIns="53637" rtlCol="0" anchor="ctr">
            <a:normAutofit/>
          </a:bodyPr>
          <a:lstStyle/>
          <a:p>
            <a:pPr marL="0" marR="0" lvl="0" indent="0" algn="ctr" defTabSz="1072788"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srgbClr val="FFFFFF"/>
              </a:solidFill>
              <a:effectLst/>
              <a:uLnTx/>
              <a:uFillTx/>
              <a:latin typeface="Open Sans"/>
              <a:ea typeface="+mn-ea"/>
              <a:cs typeface="+mn-cs"/>
            </a:endParaRPr>
          </a:p>
        </p:txBody>
      </p:sp>
      <p:sp>
        <p:nvSpPr>
          <p:cNvPr id="15" name="Foliennummernplatzhalter 1"/>
          <p:cNvSpPr txBox="1">
            <a:spLocks noChangeAspect="1"/>
          </p:cNvSpPr>
          <p:nvPr userDrawn="1"/>
        </p:nvSpPr>
        <p:spPr>
          <a:xfrm>
            <a:off x="9114617" y="50801"/>
            <a:ext cx="432000" cy="432000"/>
          </a:xfrm>
          <a:prstGeom prst="rect">
            <a:avLst/>
          </a:prstGeom>
        </p:spPr>
        <p:txBody>
          <a:bodyPr vert="horz" lIns="107274" tIns="53637" rIns="107274" bIns="53637" rtlCol="0" anchor="ctr">
            <a:normAutofit/>
          </a:bodyPr>
          <a:lstStyle>
            <a:defPPr>
              <a:defRPr lang="en-US"/>
            </a:defPPr>
            <a:lvl1pPr marL="0" algn="ct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82B20F-2693-4F3C-9A93-16DE92CB58EE}" type="slidenum">
              <a:rPr lang="en-GB" sz="800" smtClean="0">
                <a:solidFill>
                  <a:srgbClr val="FFFFFF"/>
                </a:solidFill>
                <a:latin typeface="Open Sans"/>
              </a:rPr>
              <a:pPr/>
              <a:t>‹#›</a:t>
            </a:fld>
            <a:endParaRPr lang="en-GB" sz="800" dirty="0">
              <a:solidFill>
                <a:srgbClr val="FFFFFF"/>
              </a:solidFill>
              <a:latin typeface="Open Sans"/>
            </a:endParaRPr>
          </a:p>
        </p:txBody>
      </p:sp>
    </p:spTree>
    <p:extLst>
      <p:ext uri="{BB962C8B-B14F-4D97-AF65-F5344CB8AC3E}">
        <p14:creationId xmlns:p14="http://schemas.microsoft.com/office/powerpoint/2010/main" val="405550723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nagement">
    <p:spTree>
      <p:nvGrpSpPr>
        <p:cNvPr id="1" name=""/>
        <p:cNvGrpSpPr/>
        <p:nvPr/>
      </p:nvGrpSpPr>
      <p:grpSpPr>
        <a:xfrm>
          <a:off x="0" y="0"/>
          <a:ext cx="0" cy="0"/>
          <a:chOff x="0" y="0"/>
          <a:chExt cx="0" cy="0"/>
        </a:xfrm>
      </p:grpSpPr>
      <p:sp>
        <p:nvSpPr>
          <p:cNvPr id="36" name="Rectangle 10"/>
          <p:cNvSpPr>
            <a:spLocks/>
          </p:cNvSpPr>
          <p:nvPr userDrawn="1"/>
        </p:nvSpPr>
        <p:spPr>
          <a:xfrm>
            <a:off x="9114619" y="50805"/>
            <a:ext cx="431999" cy="431999"/>
          </a:xfrm>
          <a:prstGeom prst="rect">
            <a:avLst/>
          </a:prstGeom>
          <a:solidFill>
            <a:schemeClr val="accent1"/>
          </a:solidFill>
          <a:ln w="25400" cap="flat" cmpd="sng" algn="ctr">
            <a:noFill/>
            <a:prstDash val="solid"/>
          </a:ln>
          <a:effectLst/>
        </p:spPr>
        <p:txBody>
          <a:bodyPr lIns="107274" tIns="53637" rIns="107274" bIns="53637" rtlCol="0" anchor="ctr">
            <a:normAutofit/>
          </a:bodyPr>
          <a:lstStyle/>
          <a:p>
            <a:pPr marL="0" marR="0" lvl="0" indent="0" algn="ctr" defTabSz="1072788"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srgbClr val="FFFFFF"/>
              </a:solidFill>
              <a:effectLst/>
              <a:uLnTx/>
              <a:uFillTx/>
              <a:latin typeface="Open Sans"/>
              <a:ea typeface="+mn-ea"/>
              <a:cs typeface="+mn-cs"/>
            </a:endParaRPr>
          </a:p>
        </p:txBody>
      </p:sp>
      <p:sp>
        <p:nvSpPr>
          <p:cNvPr id="34" name="Rectangle 10"/>
          <p:cNvSpPr/>
          <p:nvPr userDrawn="1"/>
        </p:nvSpPr>
        <p:spPr>
          <a:xfrm>
            <a:off x="0" y="1"/>
            <a:ext cx="9906000" cy="96000"/>
          </a:xfrm>
          <a:prstGeom prst="rect">
            <a:avLst/>
          </a:prstGeom>
          <a:solidFill>
            <a:schemeClr val="accent1"/>
          </a:solidFill>
          <a:ln w="25400" cap="flat" cmpd="sng" algn="ctr">
            <a:noFill/>
            <a:prstDash val="solid"/>
          </a:ln>
          <a:effectLst/>
        </p:spPr>
        <p:txBody>
          <a:bodyPr lIns="107274" tIns="53637" rIns="107274" bIns="53637" rtlCol="0" anchor="ctr">
            <a:normAutofit fontScale="25000" lnSpcReduction="20000"/>
          </a:bodyPr>
          <a:lstStyle/>
          <a:p>
            <a:pPr marL="0" marR="0" lvl="0" indent="0" algn="ctr" defTabSz="1072788"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srgbClr val="FFFFFF"/>
              </a:solidFill>
              <a:effectLst/>
              <a:uLnTx/>
              <a:uFillTx/>
              <a:latin typeface="Open Sans"/>
              <a:ea typeface="+mn-ea"/>
              <a:cs typeface="+mn-cs"/>
            </a:endParaRPr>
          </a:p>
        </p:txBody>
      </p:sp>
      <p:sp>
        <p:nvSpPr>
          <p:cNvPr id="35" name="Foliennummernplatzhalter 1"/>
          <p:cNvSpPr txBox="1">
            <a:spLocks noChangeAspect="1"/>
          </p:cNvSpPr>
          <p:nvPr userDrawn="1"/>
        </p:nvSpPr>
        <p:spPr>
          <a:xfrm>
            <a:off x="9114617" y="50801"/>
            <a:ext cx="432000" cy="432000"/>
          </a:xfrm>
          <a:prstGeom prst="rect">
            <a:avLst/>
          </a:prstGeom>
        </p:spPr>
        <p:txBody>
          <a:bodyPr vert="horz" lIns="107274" tIns="53637" rIns="107274" bIns="53637" rtlCol="0" anchor="ctr">
            <a:normAutofit/>
          </a:bodyPr>
          <a:lstStyle>
            <a:defPPr>
              <a:defRPr lang="en-US"/>
            </a:defPPr>
            <a:lvl1pPr marL="0" algn="ct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82B20F-2693-4F3C-9A93-16DE92CB58EE}" type="slidenum">
              <a:rPr lang="en-GB" sz="800" smtClean="0">
                <a:solidFill>
                  <a:srgbClr val="FFFFFF"/>
                </a:solidFill>
                <a:latin typeface="Open Sans"/>
              </a:rPr>
              <a:pPr/>
              <a:t>‹#›</a:t>
            </a:fld>
            <a:endParaRPr lang="en-GB" sz="800" dirty="0">
              <a:solidFill>
                <a:srgbClr val="FFFFFF"/>
              </a:solidFill>
              <a:latin typeface="Open Sans"/>
            </a:endParaRPr>
          </a:p>
        </p:txBody>
      </p:sp>
      <p:sp>
        <p:nvSpPr>
          <p:cNvPr id="31" name="Inhaltsplatzhalter 18"/>
          <p:cNvSpPr txBox="1">
            <a:spLocks/>
          </p:cNvSpPr>
          <p:nvPr userDrawn="1"/>
        </p:nvSpPr>
        <p:spPr>
          <a:xfrm>
            <a:off x="360002" y="2078009"/>
            <a:ext cx="5974079" cy="3977355"/>
          </a:xfrm>
          <a:prstGeom prst="rect">
            <a:avLst/>
          </a:prstGeom>
          <a:solidFill>
            <a:schemeClr val="bg2">
              <a:lumMod val="20000"/>
              <a:lumOff val="80000"/>
            </a:schemeClr>
          </a:solidFill>
          <a:ln>
            <a:solidFill>
              <a:schemeClr val="bg1">
                <a:lumMod val="85000"/>
              </a:schemeClr>
            </a:solidFill>
          </a:ln>
          <a:effectLst/>
        </p:spPr>
        <p:txBody>
          <a:bodyPr vert="horz" lIns="107274" tIns="53637" rIns="107274" bIns="53637">
            <a:noAutofit/>
          </a:bodyPr>
          <a:lstStyle>
            <a:lvl1pPr marL="402276" indent="-402276" algn="l" defTabSz="1072736" rtl="0" eaLnBrk="1" latinLnBrk="0" hangingPunct="1">
              <a:spcBef>
                <a:spcPct val="20000"/>
              </a:spcBef>
              <a:buFont typeface="Arial" panose="020B0604020202020204" pitchFamily="34" charset="0"/>
              <a:buChar char="•"/>
              <a:defRPr lang="en-US" sz="1050" b="0" kern="1200" noProof="0" dirty="0">
                <a:solidFill>
                  <a:srgbClr val="FFFFFF"/>
                </a:solidFill>
                <a:latin typeface="Open Sans Semibold"/>
                <a:ea typeface="Open Sans" pitchFamily="34" charset="0"/>
                <a:cs typeface="Open Sans Semibold"/>
              </a:defRPr>
            </a:lvl1pPr>
            <a:lvl2pPr marL="871598" indent="-335230" algn="l" defTabSz="1072736" rtl="0" eaLnBrk="1" latinLnBrk="0" hangingPunct="1">
              <a:spcBef>
                <a:spcPct val="20000"/>
              </a:spcBef>
              <a:buFont typeface="Arial" panose="020B0604020202020204" pitchFamily="34" charset="0"/>
              <a:buChar char="–"/>
              <a:defRPr sz="3300" kern="1200">
                <a:solidFill>
                  <a:schemeClr val="tx1"/>
                </a:solidFill>
                <a:latin typeface="+mn-lt"/>
                <a:ea typeface="+mn-ea"/>
                <a:cs typeface="+mn-cs"/>
              </a:defRPr>
            </a:lvl2pPr>
            <a:lvl3pPr marL="1340920" indent="-268184" algn="l" defTabSz="1072736"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1877288" indent="-268184" algn="l" defTabSz="1072736"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4pPr>
            <a:lvl5pPr marL="2413656" indent="-268184" algn="l" defTabSz="1072736"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5pPr>
            <a:lvl6pPr marL="2950025" indent="-268184" algn="l" defTabSz="1072736"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486393" indent="-268184" algn="l" defTabSz="1072736"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22760" indent="-268184" algn="l" defTabSz="1072736"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559128" indent="-268184" algn="l" defTabSz="1072736"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pPr marL="0" indent="0" defTabSz="914342">
              <a:spcAft>
                <a:spcPts val="300"/>
              </a:spcAft>
              <a:buNone/>
            </a:pPr>
            <a:endParaRPr lang="en-GB" sz="1000" noProof="1">
              <a:latin typeface="+mn-lt"/>
            </a:endParaRPr>
          </a:p>
        </p:txBody>
      </p:sp>
      <p:sp>
        <p:nvSpPr>
          <p:cNvPr id="29" name="Inhaltsplatzhalter 18"/>
          <p:cNvSpPr txBox="1">
            <a:spLocks/>
          </p:cNvSpPr>
          <p:nvPr userDrawn="1"/>
        </p:nvSpPr>
        <p:spPr>
          <a:xfrm>
            <a:off x="6584143" y="2078009"/>
            <a:ext cx="2956098" cy="3977355"/>
          </a:xfrm>
          <a:prstGeom prst="rect">
            <a:avLst/>
          </a:prstGeom>
          <a:solidFill>
            <a:schemeClr val="bg2">
              <a:lumMod val="20000"/>
              <a:lumOff val="80000"/>
            </a:schemeClr>
          </a:solidFill>
          <a:ln>
            <a:solidFill>
              <a:schemeClr val="bg1">
                <a:lumMod val="85000"/>
              </a:schemeClr>
            </a:solidFill>
          </a:ln>
          <a:effectLst/>
        </p:spPr>
        <p:txBody>
          <a:bodyPr vert="horz" lIns="107274" tIns="53637" rIns="107274" bIns="53637">
            <a:noAutofit/>
          </a:bodyPr>
          <a:lstStyle>
            <a:lvl1pPr marL="402276" indent="-402276" algn="l" defTabSz="1072736" rtl="0" eaLnBrk="1" latinLnBrk="0" hangingPunct="1">
              <a:spcBef>
                <a:spcPct val="20000"/>
              </a:spcBef>
              <a:buFont typeface="Arial" panose="020B0604020202020204" pitchFamily="34" charset="0"/>
              <a:buChar char="•"/>
              <a:defRPr lang="en-US" sz="1050" b="0" kern="1200" noProof="0" dirty="0">
                <a:solidFill>
                  <a:srgbClr val="FFFFFF"/>
                </a:solidFill>
                <a:latin typeface="Open Sans Semibold"/>
                <a:ea typeface="Open Sans" pitchFamily="34" charset="0"/>
                <a:cs typeface="Open Sans Semibold"/>
              </a:defRPr>
            </a:lvl1pPr>
            <a:lvl2pPr marL="871598" indent="-335230" algn="l" defTabSz="1072736" rtl="0" eaLnBrk="1" latinLnBrk="0" hangingPunct="1">
              <a:spcBef>
                <a:spcPct val="20000"/>
              </a:spcBef>
              <a:buFont typeface="Arial" panose="020B0604020202020204" pitchFamily="34" charset="0"/>
              <a:buChar char="–"/>
              <a:defRPr sz="3300" kern="1200">
                <a:solidFill>
                  <a:schemeClr val="tx1"/>
                </a:solidFill>
                <a:latin typeface="+mn-lt"/>
                <a:ea typeface="+mn-ea"/>
                <a:cs typeface="+mn-cs"/>
              </a:defRPr>
            </a:lvl2pPr>
            <a:lvl3pPr marL="1340920" indent="-268184" algn="l" defTabSz="1072736"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1877288" indent="-268184" algn="l" defTabSz="1072736"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4pPr>
            <a:lvl5pPr marL="2413656" indent="-268184" algn="l" defTabSz="1072736"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5pPr>
            <a:lvl6pPr marL="2950025" indent="-268184" algn="l" defTabSz="1072736"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486393" indent="-268184" algn="l" defTabSz="1072736"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22760" indent="-268184" algn="l" defTabSz="1072736"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559128" indent="-268184" algn="l" defTabSz="1072736"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pPr marL="0" indent="0" defTabSz="914342">
              <a:spcAft>
                <a:spcPts val="300"/>
              </a:spcAft>
              <a:buNone/>
            </a:pPr>
            <a:endParaRPr lang="en-GB" sz="1000" noProof="1">
              <a:latin typeface="+mn-lt"/>
            </a:endParaRPr>
          </a:p>
        </p:txBody>
      </p:sp>
      <p:sp>
        <p:nvSpPr>
          <p:cNvPr id="37" name="Textplatzhalter 17"/>
          <p:cNvSpPr>
            <a:spLocks noGrp="1"/>
          </p:cNvSpPr>
          <p:nvPr>
            <p:ph type="body" sz="quarter" idx="16" hasCustomPrompt="1"/>
          </p:nvPr>
        </p:nvSpPr>
        <p:spPr>
          <a:xfrm>
            <a:off x="360000" y="1258079"/>
            <a:ext cx="9184640" cy="712644"/>
          </a:xfrm>
          <a:prstGeom prst="rect">
            <a:avLst/>
          </a:prstGeom>
        </p:spPr>
        <p:txBody>
          <a:bodyPr vert="horz" lIns="0" rIns="0"/>
          <a:lstStyle>
            <a:lvl1pPr marL="0" indent="0">
              <a:lnSpc>
                <a:spcPct val="110000"/>
              </a:lnSpc>
              <a:spcBef>
                <a:spcPts val="0"/>
              </a:spcBef>
              <a:buNone/>
              <a:defRPr sz="1800">
                <a:solidFill>
                  <a:schemeClr val="tx2"/>
                </a:solidFill>
                <a:latin typeface="Open Sans Light"/>
                <a:cs typeface="Open Sans Light"/>
              </a:defRPr>
            </a:lvl1pPr>
            <a:lvl2pPr marL="355618" indent="-173046">
              <a:lnSpc>
                <a:spcPct val="110000"/>
              </a:lnSpc>
              <a:defRPr sz="1800">
                <a:solidFill>
                  <a:schemeClr val="tx2"/>
                </a:solidFill>
                <a:latin typeface="Open Sans Light"/>
                <a:cs typeface="Open Sans Light"/>
              </a:defRPr>
            </a:lvl2pPr>
            <a:lvl3pPr marL="538189" indent="-182573">
              <a:lnSpc>
                <a:spcPct val="110000"/>
              </a:lnSpc>
              <a:defRPr sz="1800">
                <a:solidFill>
                  <a:schemeClr val="tx2"/>
                </a:solidFill>
                <a:latin typeface="Open Sans Light"/>
                <a:cs typeface="Open Sans Light"/>
              </a:defRPr>
            </a:lvl3pPr>
            <a:lvl4pPr marL="720761" indent="-182573">
              <a:lnSpc>
                <a:spcPct val="110000"/>
              </a:lnSpc>
              <a:defRPr sz="1800">
                <a:solidFill>
                  <a:schemeClr val="tx2"/>
                </a:solidFill>
                <a:latin typeface="Open Sans Light"/>
                <a:cs typeface="Open Sans Light"/>
              </a:defRPr>
            </a:lvl4pPr>
            <a:lvl5pPr marL="893809" indent="-173046">
              <a:lnSpc>
                <a:spcPct val="110000"/>
              </a:lnSpc>
              <a:defRPr sz="1800">
                <a:solidFill>
                  <a:schemeClr val="tx2"/>
                </a:solidFill>
                <a:latin typeface="Open Sans Light"/>
                <a:cs typeface="Open Sans Light"/>
              </a:defRPr>
            </a:lvl5pPr>
          </a:lstStyle>
          <a:p>
            <a:pPr lvl="0"/>
            <a:r>
              <a:rPr lang="en-GB" dirty="0" err="1" smtClean="0"/>
              <a:t>Subheadline</a:t>
            </a:r>
            <a:endParaRPr lang="en-GB" dirty="0" smtClean="0"/>
          </a:p>
        </p:txBody>
      </p:sp>
      <p:sp>
        <p:nvSpPr>
          <p:cNvPr id="39" name="Textplatzhalter 17"/>
          <p:cNvSpPr>
            <a:spLocks noGrp="1"/>
          </p:cNvSpPr>
          <p:nvPr>
            <p:ph type="body" sz="quarter" idx="40" hasCustomPrompt="1"/>
          </p:nvPr>
        </p:nvSpPr>
        <p:spPr>
          <a:xfrm>
            <a:off x="477520" y="2082800"/>
            <a:ext cx="5730240" cy="360000"/>
          </a:xfrm>
          <a:prstGeom prst="rect">
            <a:avLst/>
          </a:prstGeom>
        </p:spPr>
        <p:txBody>
          <a:bodyPr vert="horz" lIns="0" rIns="0">
            <a:noAutofit/>
          </a:bodyPr>
          <a:lstStyle>
            <a:lvl1pPr marL="0" indent="0">
              <a:lnSpc>
                <a:spcPct val="110000"/>
              </a:lnSpc>
              <a:spcBef>
                <a:spcPts val="0"/>
              </a:spcBef>
              <a:buNone/>
              <a:defRPr sz="1800">
                <a:solidFill>
                  <a:schemeClr val="accent1"/>
                </a:solidFill>
                <a:latin typeface="Open Sans Light"/>
                <a:cs typeface="Open Sans Light"/>
              </a:defRPr>
            </a:lvl1pPr>
            <a:lvl2pPr marL="355618" indent="-173046">
              <a:lnSpc>
                <a:spcPct val="110000"/>
              </a:lnSpc>
              <a:defRPr sz="1800">
                <a:solidFill>
                  <a:schemeClr val="tx2"/>
                </a:solidFill>
                <a:latin typeface="Open Sans Light"/>
                <a:cs typeface="Open Sans Light"/>
              </a:defRPr>
            </a:lvl2pPr>
            <a:lvl3pPr marL="538189" indent="-182573">
              <a:lnSpc>
                <a:spcPct val="110000"/>
              </a:lnSpc>
              <a:defRPr sz="1800">
                <a:solidFill>
                  <a:schemeClr val="tx2"/>
                </a:solidFill>
                <a:latin typeface="Open Sans Light"/>
                <a:cs typeface="Open Sans Light"/>
              </a:defRPr>
            </a:lvl3pPr>
            <a:lvl4pPr marL="720761" indent="-182573">
              <a:lnSpc>
                <a:spcPct val="110000"/>
              </a:lnSpc>
              <a:defRPr sz="1800">
                <a:solidFill>
                  <a:schemeClr val="tx2"/>
                </a:solidFill>
                <a:latin typeface="Open Sans Light"/>
                <a:cs typeface="Open Sans Light"/>
              </a:defRPr>
            </a:lvl4pPr>
            <a:lvl5pPr marL="893809" indent="-173046">
              <a:lnSpc>
                <a:spcPct val="110000"/>
              </a:lnSpc>
              <a:defRPr sz="1800">
                <a:solidFill>
                  <a:schemeClr val="tx2"/>
                </a:solidFill>
                <a:latin typeface="Open Sans Light"/>
                <a:cs typeface="Open Sans Light"/>
              </a:defRPr>
            </a:lvl5pPr>
          </a:lstStyle>
          <a:p>
            <a:pPr lvl="0"/>
            <a:r>
              <a:rPr lang="en-GB" dirty="0" smtClean="0"/>
              <a:t>Headline</a:t>
            </a:r>
          </a:p>
        </p:txBody>
      </p:sp>
      <p:sp>
        <p:nvSpPr>
          <p:cNvPr id="40" name="Textplatzhalter 17"/>
          <p:cNvSpPr>
            <a:spLocks noGrp="1"/>
          </p:cNvSpPr>
          <p:nvPr>
            <p:ph type="body" sz="quarter" idx="41" hasCustomPrompt="1"/>
          </p:nvPr>
        </p:nvSpPr>
        <p:spPr>
          <a:xfrm>
            <a:off x="6695440" y="2082800"/>
            <a:ext cx="2722881" cy="360000"/>
          </a:xfrm>
          <a:prstGeom prst="rect">
            <a:avLst/>
          </a:prstGeom>
        </p:spPr>
        <p:txBody>
          <a:bodyPr vert="horz" lIns="0" rIns="0">
            <a:noAutofit/>
          </a:bodyPr>
          <a:lstStyle>
            <a:lvl1pPr marL="0" indent="0">
              <a:lnSpc>
                <a:spcPct val="110000"/>
              </a:lnSpc>
              <a:spcBef>
                <a:spcPts val="0"/>
              </a:spcBef>
              <a:buNone/>
              <a:defRPr sz="1800">
                <a:solidFill>
                  <a:schemeClr val="accent1"/>
                </a:solidFill>
                <a:latin typeface="Open Sans Light"/>
                <a:cs typeface="Open Sans Light"/>
              </a:defRPr>
            </a:lvl1pPr>
            <a:lvl2pPr marL="355618" indent="-173046">
              <a:lnSpc>
                <a:spcPct val="110000"/>
              </a:lnSpc>
              <a:defRPr sz="1800">
                <a:solidFill>
                  <a:schemeClr val="tx2"/>
                </a:solidFill>
                <a:latin typeface="Open Sans Light"/>
                <a:cs typeface="Open Sans Light"/>
              </a:defRPr>
            </a:lvl2pPr>
            <a:lvl3pPr marL="538189" indent="-182573">
              <a:lnSpc>
                <a:spcPct val="110000"/>
              </a:lnSpc>
              <a:defRPr sz="1800">
                <a:solidFill>
                  <a:schemeClr val="tx2"/>
                </a:solidFill>
                <a:latin typeface="Open Sans Light"/>
                <a:cs typeface="Open Sans Light"/>
              </a:defRPr>
            </a:lvl3pPr>
            <a:lvl4pPr marL="720761" indent="-182573">
              <a:lnSpc>
                <a:spcPct val="110000"/>
              </a:lnSpc>
              <a:defRPr sz="1800">
                <a:solidFill>
                  <a:schemeClr val="tx2"/>
                </a:solidFill>
                <a:latin typeface="Open Sans Light"/>
                <a:cs typeface="Open Sans Light"/>
              </a:defRPr>
            </a:lvl4pPr>
            <a:lvl5pPr marL="893809" indent="-173046">
              <a:lnSpc>
                <a:spcPct val="110000"/>
              </a:lnSpc>
              <a:defRPr sz="1800">
                <a:solidFill>
                  <a:schemeClr val="tx2"/>
                </a:solidFill>
                <a:latin typeface="Open Sans Light"/>
                <a:cs typeface="Open Sans Light"/>
              </a:defRPr>
            </a:lvl5pPr>
          </a:lstStyle>
          <a:p>
            <a:pPr lvl="0"/>
            <a:r>
              <a:rPr lang="en-GB" dirty="0" smtClean="0"/>
              <a:t>Headline</a:t>
            </a:r>
          </a:p>
        </p:txBody>
      </p:sp>
      <p:sp>
        <p:nvSpPr>
          <p:cNvPr id="41" name="Inhaltsplatzhalter 2"/>
          <p:cNvSpPr>
            <a:spLocks noGrp="1"/>
          </p:cNvSpPr>
          <p:nvPr>
            <p:ph sz="quarter" idx="20" hasCustomPrompt="1"/>
          </p:nvPr>
        </p:nvSpPr>
        <p:spPr>
          <a:xfrm>
            <a:off x="6695442" y="2479040"/>
            <a:ext cx="2722880" cy="711200"/>
          </a:xfrm>
          <a:prstGeom prst="rect">
            <a:avLst/>
          </a:prstGeom>
        </p:spPr>
        <p:txBody>
          <a:bodyPr vert="horz" lIns="0" rIns="0">
            <a:noAutofit/>
          </a:bodyPr>
          <a:lstStyle>
            <a:lvl1pPr marL="0" indent="0">
              <a:lnSpc>
                <a:spcPct val="110000"/>
              </a:lnSpc>
              <a:spcBef>
                <a:spcPts val="0"/>
              </a:spcBef>
              <a:spcAft>
                <a:spcPts val="300"/>
              </a:spcAft>
              <a:buNone/>
              <a:defRPr sz="1050">
                <a:solidFill>
                  <a:schemeClr val="tx2"/>
                </a:solidFill>
              </a:defRPr>
            </a:lvl1pPr>
            <a:lvl2pPr marL="355618" indent="-173046">
              <a:lnSpc>
                <a:spcPct val="110000"/>
              </a:lnSpc>
              <a:spcBef>
                <a:spcPts val="0"/>
              </a:spcBef>
              <a:spcAft>
                <a:spcPts val="300"/>
              </a:spcAft>
              <a:defRPr sz="1050">
                <a:solidFill>
                  <a:schemeClr val="tx2"/>
                </a:solidFill>
              </a:defRPr>
            </a:lvl2pPr>
            <a:lvl3pPr marL="538189" indent="-182573">
              <a:lnSpc>
                <a:spcPct val="110000"/>
              </a:lnSpc>
              <a:spcBef>
                <a:spcPts val="0"/>
              </a:spcBef>
              <a:spcAft>
                <a:spcPts val="300"/>
              </a:spcAft>
              <a:defRPr sz="1050">
                <a:solidFill>
                  <a:schemeClr val="tx2"/>
                </a:solidFill>
              </a:defRPr>
            </a:lvl3pPr>
            <a:lvl4pPr marL="720761" indent="-182573">
              <a:lnSpc>
                <a:spcPct val="110000"/>
              </a:lnSpc>
              <a:spcBef>
                <a:spcPts val="0"/>
              </a:spcBef>
              <a:spcAft>
                <a:spcPts val="300"/>
              </a:spcAft>
              <a:defRPr sz="1050">
                <a:solidFill>
                  <a:schemeClr val="tx2"/>
                </a:solidFill>
              </a:defRPr>
            </a:lvl4pPr>
            <a:lvl5pPr marL="893809" indent="-173046">
              <a:lnSpc>
                <a:spcPct val="110000"/>
              </a:lnSpc>
              <a:spcBef>
                <a:spcPts val="0"/>
              </a:spcBef>
              <a:spcAft>
                <a:spcPts val="300"/>
              </a:spcAft>
              <a:defRPr sz="1050">
                <a:solidFill>
                  <a:schemeClr val="tx2"/>
                </a:solidFill>
              </a:defRPr>
            </a:lvl5pPr>
          </a:lstStyle>
          <a:p>
            <a:pPr lvl="0"/>
            <a:r>
              <a:rPr lang="en-GB" noProof="0" dirty="0" smtClean="0"/>
              <a:t>Click to edit text</a:t>
            </a:r>
          </a:p>
        </p:txBody>
      </p:sp>
      <p:sp>
        <p:nvSpPr>
          <p:cNvPr id="42" name="Textplatzhalter 17"/>
          <p:cNvSpPr>
            <a:spLocks noGrp="1"/>
          </p:cNvSpPr>
          <p:nvPr>
            <p:ph type="body" sz="quarter" idx="42" hasCustomPrompt="1"/>
          </p:nvPr>
        </p:nvSpPr>
        <p:spPr>
          <a:xfrm>
            <a:off x="6695440" y="3302000"/>
            <a:ext cx="2722881" cy="360000"/>
          </a:xfrm>
          <a:prstGeom prst="rect">
            <a:avLst/>
          </a:prstGeom>
        </p:spPr>
        <p:txBody>
          <a:bodyPr vert="horz" lIns="0" rIns="0">
            <a:noAutofit/>
          </a:bodyPr>
          <a:lstStyle>
            <a:lvl1pPr marL="0" indent="0">
              <a:lnSpc>
                <a:spcPct val="110000"/>
              </a:lnSpc>
              <a:spcBef>
                <a:spcPts val="0"/>
              </a:spcBef>
              <a:buNone/>
              <a:defRPr sz="1800">
                <a:solidFill>
                  <a:schemeClr val="accent1"/>
                </a:solidFill>
                <a:latin typeface="Open Sans Light"/>
                <a:cs typeface="Open Sans Light"/>
              </a:defRPr>
            </a:lvl1pPr>
            <a:lvl2pPr marL="355618" indent="-173046">
              <a:lnSpc>
                <a:spcPct val="110000"/>
              </a:lnSpc>
              <a:defRPr sz="1800">
                <a:solidFill>
                  <a:schemeClr val="tx2"/>
                </a:solidFill>
                <a:latin typeface="Open Sans Light"/>
                <a:cs typeface="Open Sans Light"/>
              </a:defRPr>
            </a:lvl2pPr>
            <a:lvl3pPr marL="538189" indent="-182573">
              <a:lnSpc>
                <a:spcPct val="110000"/>
              </a:lnSpc>
              <a:defRPr sz="1800">
                <a:solidFill>
                  <a:schemeClr val="tx2"/>
                </a:solidFill>
                <a:latin typeface="Open Sans Light"/>
                <a:cs typeface="Open Sans Light"/>
              </a:defRPr>
            </a:lvl3pPr>
            <a:lvl4pPr marL="720761" indent="-182573">
              <a:lnSpc>
                <a:spcPct val="110000"/>
              </a:lnSpc>
              <a:defRPr sz="1800">
                <a:solidFill>
                  <a:schemeClr val="tx2"/>
                </a:solidFill>
                <a:latin typeface="Open Sans Light"/>
                <a:cs typeface="Open Sans Light"/>
              </a:defRPr>
            </a:lvl4pPr>
            <a:lvl5pPr marL="893809" indent="-173046">
              <a:lnSpc>
                <a:spcPct val="110000"/>
              </a:lnSpc>
              <a:defRPr sz="1800">
                <a:solidFill>
                  <a:schemeClr val="tx2"/>
                </a:solidFill>
                <a:latin typeface="Open Sans Light"/>
                <a:cs typeface="Open Sans Light"/>
              </a:defRPr>
            </a:lvl5pPr>
          </a:lstStyle>
          <a:p>
            <a:pPr lvl="0"/>
            <a:r>
              <a:rPr lang="en-GB" dirty="0" smtClean="0"/>
              <a:t>Headline</a:t>
            </a:r>
          </a:p>
        </p:txBody>
      </p:sp>
      <p:sp>
        <p:nvSpPr>
          <p:cNvPr id="43" name="Inhaltsplatzhalter 2"/>
          <p:cNvSpPr>
            <a:spLocks noGrp="1"/>
          </p:cNvSpPr>
          <p:nvPr>
            <p:ph sz="quarter" idx="43" hasCustomPrompt="1"/>
          </p:nvPr>
        </p:nvSpPr>
        <p:spPr>
          <a:xfrm>
            <a:off x="6695442" y="3698240"/>
            <a:ext cx="2722880" cy="711200"/>
          </a:xfrm>
          <a:prstGeom prst="rect">
            <a:avLst/>
          </a:prstGeom>
        </p:spPr>
        <p:txBody>
          <a:bodyPr vert="horz" lIns="0" rIns="0">
            <a:noAutofit/>
          </a:bodyPr>
          <a:lstStyle>
            <a:lvl1pPr marL="0" indent="0">
              <a:lnSpc>
                <a:spcPct val="110000"/>
              </a:lnSpc>
              <a:spcBef>
                <a:spcPts val="0"/>
              </a:spcBef>
              <a:spcAft>
                <a:spcPts val="300"/>
              </a:spcAft>
              <a:buNone/>
              <a:defRPr sz="1050">
                <a:solidFill>
                  <a:schemeClr val="tx2"/>
                </a:solidFill>
              </a:defRPr>
            </a:lvl1pPr>
            <a:lvl2pPr marL="355618" indent="-173046">
              <a:lnSpc>
                <a:spcPct val="110000"/>
              </a:lnSpc>
              <a:spcBef>
                <a:spcPts val="0"/>
              </a:spcBef>
              <a:spcAft>
                <a:spcPts val="300"/>
              </a:spcAft>
              <a:defRPr sz="1050">
                <a:solidFill>
                  <a:schemeClr val="tx2"/>
                </a:solidFill>
              </a:defRPr>
            </a:lvl2pPr>
            <a:lvl3pPr marL="538189" indent="-182573">
              <a:lnSpc>
                <a:spcPct val="110000"/>
              </a:lnSpc>
              <a:spcBef>
                <a:spcPts val="0"/>
              </a:spcBef>
              <a:spcAft>
                <a:spcPts val="300"/>
              </a:spcAft>
              <a:defRPr sz="1050">
                <a:solidFill>
                  <a:schemeClr val="tx2"/>
                </a:solidFill>
              </a:defRPr>
            </a:lvl3pPr>
            <a:lvl4pPr marL="720761" indent="-182573">
              <a:lnSpc>
                <a:spcPct val="110000"/>
              </a:lnSpc>
              <a:spcBef>
                <a:spcPts val="0"/>
              </a:spcBef>
              <a:spcAft>
                <a:spcPts val="300"/>
              </a:spcAft>
              <a:defRPr sz="1050">
                <a:solidFill>
                  <a:schemeClr val="tx2"/>
                </a:solidFill>
              </a:defRPr>
            </a:lvl4pPr>
            <a:lvl5pPr marL="893809" indent="-173046">
              <a:lnSpc>
                <a:spcPct val="110000"/>
              </a:lnSpc>
              <a:spcBef>
                <a:spcPts val="0"/>
              </a:spcBef>
              <a:spcAft>
                <a:spcPts val="300"/>
              </a:spcAft>
              <a:defRPr sz="1050">
                <a:solidFill>
                  <a:schemeClr val="tx2"/>
                </a:solidFill>
              </a:defRPr>
            </a:lvl5pPr>
          </a:lstStyle>
          <a:p>
            <a:pPr lvl="0"/>
            <a:r>
              <a:rPr lang="en-GB" noProof="0" dirty="0" smtClean="0"/>
              <a:t>Click to edit text</a:t>
            </a:r>
          </a:p>
        </p:txBody>
      </p:sp>
      <p:sp>
        <p:nvSpPr>
          <p:cNvPr id="44" name="Inhaltsplatzhalter 2"/>
          <p:cNvSpPr>
            <a:spLocks noGrp="1"/>
          </p:cNvSpPr>
          <p:nvPr>
            <p:ph sz="quarter" idx="44" hasCustomPrompt="1"/>
          </p:nvPr>
        </p:nvSpPr>
        <p:spPr>
          <a:xfrm>
            <a:off x="477521" y="2966717"/>
            <a:ext cx="2722880" cy="1079994"/>
          </a:xfrm>
          <a:prstGeom prst="rect">
            <a:avLst/>
          </a:prstGeom>
          <a:solidFill>
            <a:schemeClr val="bg1">
              <a:lumMod val="50000"/>
              <a:alpha val="50000"/>
            </a:schemeClr>
          </a:solidFill>
          <a:ln>
            <a:solidFill>
              <a:schemeClr val="bg1">
                <a:lumMod val="75000"/>
              </a:schemeClr>
            </a:solidFill>
          </a:ln>
        </p:spPr>
        <p:txBody>
          <a:bodyPr vert="horz" lIns="108000" rIns="108000">
            <a:noAutofit/>
          </a:bodyPr>
          <a:lstStyle>
            <a:lvl1pPr marL="0" indent="0" algn="r">
              <a:lnSpc>
                <a:spcPct val="110000"/>
              </a:lnSpc>
              <a:spcBef>
                <a:spcPts val="0"/>
              </a:spcBef>
              <a:spcAft>
                <a:spcPts val="300"/>
              </a:spcAft>
              <a:buNone/>
              <a:defRPr sz="1200">
                <a:solidFill>
                  <a:schemeClr val="bg1"/>
                </a:solidFill>
              </a:defRPr>
            </a:lvl1pPr>
            <a:lvl2pPr marL="182570" indent="0" algn="r">
              <a:lnSpc>
                <a:spcPct val="110000"/>
              </a:lnSpc>
              <a:spcBef>
                <a:spcPts val="0"/>
              </a:spcBef>
              <a:spcAft>
                <a:spcPts val="300"/>
              </a:spcAft>
              <a:buNone/>
              <a:defRPr sz="1200">
                <a:solidFill>
                  <a:schemeClr val="bg1"/>
                </a:solidFill>
              </a:defRPr>
            </a:lvl2pPr>
            <a:lvl3pPr marL="355618" indent="0" algn="r">
              <a:lnSpc>
                <a:spcPct val="110000"/>
              </a:lnSpc>
              <a:spcBef>
                <a:spcPts val="0"/>
              </a:spcBef>
              <a:spcAft>
                <a:spcPts val="300"/>
              </a:spcAft>
              <a:buNone/>
              <a:defRPr sz="1200">
                <a:solidFill>
                  <a:schemeClr val="bg1"/>
                </a:solidFill>
              </a:defRPr>
            </a:lvl3pPr>
            <a:lvl4pPr marL="538189" indent="0" algn="r">
              <a:lnSpc>
                <a:spcPct val="110000"/>
              </a:lnSpc>
              <a:spcBef>
                <a:spcPts val="0"/>
              </a:spcBef>
              <a:spcAft>
                <a:spcPts val="300"/>
              </a:spcAft>
              <a:buNone/>
              <a:defRPr sz="1200">
                <a:solidFill>
                  <a:schemeClr val="bg1"/>
                </a:solidFill>
              </a:defRPr>
            </a:lvl4pPr>
            <a:lvl5pPr marL="720761" indent="0" algn="r">
              <a:lnSpc>
                <a:spcPct val="110000"/>
              </a:lnSpc>
              <a:spcBef>
                <a:spcPts val="0"/>
              </a:spcBef>
              <a:spcAft>
                <a:spcPts val="300"/>
              </a:spcAft>
              <a:buNone/>
              <a:defRPr sz="1200">
                <a:solidFill>
                  <a:schemeClr val="bg1"/>
                </a:solidFill>
              </a:defRPr>
            </a:lvl5pPr>
          </a:lstStyle>
          <a:p>
            <a:pPr lvl="0"/>
            <a:r>
              <a:rPr lang="en-GB" noProof="0" dirty="0" smtClean="0"/>
              <a:t>Click to edit text</a:t>
            </a:r>
          </a:p>
        </p:txBody>
      </p:sp>
      <p:sp>
        <p:nvSpPr>
          <p:cNvPr id="45" name="Inhaltsplatzhalter 2"/>
          <p:cNvSpPr>
            <a:spLocks noGrp="1"/>
          </p:cNvSpPr>
          <p:nvPr>
            <p:ph sz="quarter" idx="45" hasCustomPrompt="1"/>
          </p:nvPr>
        </p:nvSpPr>
        <p:spPr>
          <a:xfrm>
            <a:off x="3515361" y="2966717"/>
            <a:ext cx="2722880" cy="1079994"/>
          </a:xfrm>
          <a:prstGeom prst="rect">
            <a:avLst/>
          </a:prstGeom>
          <a:solidFill>
            <a:schemeClr val="bg1">
              <a:lumMod val="50000"/>
              <a:alpha val="50000"/>
            </a:schemeClr>
          </a:solidFill>
          <a:ln>
            <a:solidFill>
              <a:schemeClr val="bg1">
                <a:lumMod val="75000"/>
              </a:schemeClr>
            </a:solidFill>
          </a:ln>
        </p:spPr>
        <p:txBody>
          <a:bodyPr vert="horz" lIns="108000" rIns="108000">
            <a:noAutofit/>
          </a:bodyPr>
          <a:lstStyle>
            <a:lvl1pPr marL="0" indent="0" algn="r">
              <a:lnSpc>
                <a:spcPct val="110000"/>
              </a:lnSpc>
              <a:spcBef>
                <a:spcPts val="0"/>
              </a:spcBef>
              <a:spcAft>
                <a:spcPts val="300"/>
              </a:spcAft>
              <a:buNone/>
              <a:defRPr sz="1200">
                <a:solidFill>
                  <a:schemeClr val="bg1"/>
                </a:solidFill>
              </a:defRPr>
            </a:lvl1pPr>
            <a:lvl2pPr marL="182570" indent="0" algn="r">
              <a:lnSpc>
                <a:spcPct val="110000"/>
              </a:lnSpc>
              <a:spcBef>
                <a:spcPts val="0"/>
              </a:spcBef>
              <a:spcAft>
                <a:spcPts val="300"/>
              </a:spcAft>
              <a:buNone/>
              <a:defRPr sz="1200">
                <a:solidFill>
                  <a:schemeClr val="bg1"/>
                </a:solidFill>
              </a:defRPr>
            </a:lvl2pPr>
            <a:lvl3pPr marL="355618" indent="0" algn="r">
              <a:lnSpc>
                <a:spcPct val="110000"/>
              </a:lnSpc>
              <a:spcBef>
                <a:spcPts val="0"/>
              </a:spcBef>
              <a:spcAft>
                <a:spcPts val="300"/>
              </a:spcAft>
              <a:buNone/>
              <a:defRPr sz="1200">
                <a:solidFill>
                  <a:schemeClr val="bg1"/>
                </a:solidFill>
              </a:defRPr>
            </a:lvl3pPr>
            <a:lvl4pPr marL="538189" indent="0" algn="r">
              <a:lnSpc>
                <a:spcPct val="110000"/>
              </a:lnSpc>
              <a:spcBef>
                <a:spcPts val="0"/>
              </a:spcBef>
              <a:spcAft>
                <a:spcPts val="300"/>
              </a:spcAft>
              <a:buNone/>
              <a:defRPr sz="1200">
                <a:solidFill>
                  <a:schemeClr val="bg1"/>
                </a:solidFill>
              </a:defRPr>
            </a:lvl4pPr>
            <a:lvl5pPr marL="720761" indent="0" algn="r">
              <a:lnSpc>
                <a:spcPct val="110000"/>
              </a:lnSpc>
              <a:spcBef>
                <a:spcPts val="0"/>
              </a:spcBef>
              <a:spcAft>
                <a:spcPts val="300"/>
              </a:spcAft>
              <a:buNone/>
              <a:defRPr sz="1200">
                <a:solidFill>
                  <a:schemeClr val="bg1"/>
                </a:solidFill>
              </a:defRPr>
            </a:lvl5pPr>
          </a:lstStyle>
          <a:p>
            <a:pPr lvl="0"/>
            <a:r>
              <a:rPr lang="en-GB" noProof="0" dirty="0" smtClean="0"/>
              <a:t>Click to edit text</a:t>
            </a:r>
          </a:p>
        </p:txBody>
      </p:sp>
      <p:sp>
        <p:nvSpPr>
          <p:cNvPr id="46" name="Inhaltsplatzhalter 2"/>
          <p:cNvSpPr>
            <a:spLocks noGrp="1"/>
          </p:cNvSpPr>
          <p:nvPr>
            <p:ph sz="quarter" idx="46" hasCustomPrompt="1"/>
          </p:nvPr>
        </p:nvSpPr>
        <p:spPr>
          <a:xfrm>
            <a:off x="477521" y="4866637"/>
            <a:ext cx="2722880" cy="1079994"/>
          </a:xfrm>
          <a:prstGeom prst="rect">
            <a:avLst/>
          </a:prstGeom>
          <a:solidFill>
            <a:schemeClr val="bg1">
              <a:lumMod val="50000"/>
              <a:alpha val="50000"/>
            </a:schemeClr>
          </a:solidFill>
          <a:ln>
            <a:solidFill>
              <a:schemeClr val="bg1">
                <a:lumMod val="75000"/>
              </a:schemeClr>
            </a:solidFill>
          </a:ln>
        </p:spPr>
        <p:txBody>
          <a:bodyPr vert="horz" lIns="108000" rIns="108000">
            <a:noAutofit/>
          </a:bodyPr>
          <a:lstStyle>
            <a:lvl1pPr marL="0" indent="0" algn="r">
              <a:lnSpc>
                <a:spcPct val="110000"/>
              </a:lnSpc>
              <a:spcBef>
                <a:spcPts val="0"/>
              </a:spcBef>
              <a:spcAft>
                <a:spcPts val="300"/>
              </a:spcAft>
              <a:buNone/>
              <a:defRPr sz="1200">
                <a:solidFill>
                  <a:schemeClr val="bg1"/>
                </a:solidFill>
              </a:defRPr>
            </a:lvl1pPr>
            <a:lvl2pPr marL="182570" indent="0" algn="r">
              <a:lnSpc>
                <a:spcPct val="110000"/>
              </a:lnSpc>
              <a:spcBef>
                <a:spcPts val="0"/>
              </a:spcBef>
              <a:spcAft>
                <a:spcPts val="300"/>
              </a:spcAft>
              <a:buNone/>
              <a:defRPr sz="1200">
                <a:solidFill>
                  <a:schemeClr val="bg1"/>
                </a:solidFill>
              </a:defRPr>
            </a:lvl2pPr>
            <a:lvl3pPr marL="355618" indent="0" algn="r">
              <a:lnSpc>
                <a:spcPct val="110000"/>
              </a:lnSpc>
              <a:spcBef>
                <a:spcPts val="0"/>
              </a:spcBef>
              <a:spcAft>
                <a:spcPts val="300"/>
              </a:spcAft>
              <a:buNone/>
              <a:defRPr sz="1200">
                <a:solidFill>
                  <a:schemeClr val="bg1"/>
                </a:solidFill>
              </a:defRPr>
            </a:lvl3pPr>
            <a:lvl4pPr marL="538189" indent="0" algn="r">
              <a:lnSpc>
                <a:spcPct val="110000"/>
              </a:lnSpc>
              <a:spcBef>
                <a:spcPts val="0"/>
              </a:spcBef>
              <a:spcAft>
                <a:spcPts val="300"/>
              </a:spcAft>
              <a:buNone/>
              <a:defRPr sz="1200">
                <a:solidFill>
                  <a:schemeClr val="bg1"/>
                </a:solidFill>
              </a:defRPr>
            </a:lvl4pPr>
            <a:lvl5pPr marL="720761" indent="0" algn="r">
              <a:lnSpc>
                <a:spcPct val="110000"/>
              </a:lnSpc>
              <a:spcBef>
                <a:spcPts val="0"/>
              </a:spcBef>
              <a:spcAft>
                <a:spcPts val="300"/>
              </a:spcAft>
              <a:buNone/>
              <a:defRPr sz="1200">
                <a:solidFill>
                  <a:schemeClr val="bg1"/>
                </a:solidFill>
              </a:defRPr>
            </a:lvl5pPr>
          </a:lstStyle>
          <a:p>
            <a:pPr lvl="0"/>
            <a:r>
              <a:rPr lang="en-GB" noProof="0" dirty="0" smtClean="0"/>
              <a:t>Click to edit text</a:t>
            </a:r>
          </a:p>
        </p:txBody>
      </p:sp>
      <p:sp>
        <p:nvSpPr>
          <p:cNvPr id="47" name="Inhaltsplatzhalter 2"/>
          <p:cNvSpPr>
            <a:spLocks noGrp="1"/>
          </p:cNvSpPr>
          <p:nvPr>
            <p:ph sz="quarter" idx="47" hasCustomPrompt="1"/>
          </p:nvPr>
        </p:nvSpPr>
        <p:spPr>
          <a:xfrm>
            <a:off x="3515361" y="4866637"/>
            <a:ext cx="2722880" cy="1079994"/>
          </a:xfrm>
          <a:prstGeom prst="rect">
            <a:avLst/>
          </a:prstGeom>
          <a:solidFill>
            <a:schemeClr val="bg1">
              <a:lumMod val="50000"/>
              <a:alpha val="50000"/>
            </a:schemeClr>
          </a:solidFill>
          <a:ln>
            <a:solidFill>
              <a:schemeClr val="bg1">
                <a:lumMod val="75000"/>
              </a:schemeClr>
            </a:solidFill>
          </a:ln>
        </p:spPr>
        <p:txBody>
          <a:bodyPr vert="horz" lIns="108000" rIns="108000">
            <a:noAutofit/>
          </a:bodyPr>
          <a:lstStyle>
            <a:lvl1pPr marL="0" indent="0" algn="r">
              <a:lnSpc>
                <a:spcPct val="110000"/>
              </a:lnSpc>
              <a:spcBef>
                <a:spcPts val="0"/>
              </a:spcBef>
              <a:spcAft>
                <a:spcPts val="300"/>
              </a:spcAft>
              <a:buNone/>
              <a:defRPr sz="1200">
                <a:solidFill>
                  <a:schemeClr val="bg1"/>
                </a:solidFill>
              </a:defRPr>
            </a:lvl1pPr>
            <a:lvl2pPr marL="182570" indent="0" algn="r">
              <a:lnSpc>
                <a:spcPct val="110000"/>
              </a:lnSpc>
              <a:spcBef>
                <a:spcPts val="0"/>
              </a:spcBef>
              <a:spcAft>
                <a:spcPts val="300"/>
              </a:spcAft>
              <a:buNone/>
              <a:defRPr sz="1200">
                <a:solidFill>
                  <a:schemeClr val="bg1"/>
                </a:solidFill>
              </a:defRPr>
            </a:lvl2pPr>
            <a:lvl3pPr marL="355618" indent="0" algn="r">
              <a:lnSpc>
                <a:spcPct val="110000"/>
              </a:lnSpc>
              <a:spcBef>
                <a:spcPts val="0"/>
              </a:spcBef>
              <a:spcAft>
                <a:spcPts val="300"/>
              </a:spcAft>
              <a:buNone/>
              <a:defRPr sz="1200">
                <a:solidFill>
                  <a:schemeClr val="bg1"/>
                </a:solidFill>
              </a:defRPr>
            </a:lvl3pPr>
            <a:lvl4pPr marL="538189" indent="0" algn="r">
              <a:lnSpc>
                <a:spcPct val="110000"/>
              </a:lnSpc>
              <a:spcBef>
                <a:spcPts val="0"/>
              </a:spcBef>
              <a:spcAft>
                <a:spcPts val="300"/>
              </a:spcAft>
              <a:buNone/>
              <a:defRPr sz="1200">
                <a:solidFill>
                  <a:schemeClr val="bg1"/>
                </a:solidFill>
              </a:defRPr>
            </a:lvl4pPr>
            <a:lvl5pPr marL="720761" indent="0" algn="r">
              <a:lnSpc>
                <a:spcPct val="110000"/>
              </a:lnSpc>
              <a:spcBef>
                <a:spcPts val="0"/>
              </a:spcBef>
              <a:spcAft>
                <a:spcPts val="300"/>
              </a:spcAft>
              <a:buNone/>
              <a:defRPr sz="1200">
                <a:solidFill>
                  <a:schemeClr val="bg1"/>
                </a:solidFill>
              </a:defRPr>
            </a:lvl5pPr>
          </a:lstStyle>
          <a:p>
            <a:pPr lvl="0"/>
            <a:r>
              <a:rPr lang="en-GB" noProof="0" dirty="0" smtClean="0"/>
              <a:t>Click to edit text</a:t>
            </a:r>
          </a:p>
        </p:txBody>
      </p:sp>
      <p:sp>
        <p:nvSpPr>
          <p:cNvPr id="27" name="Content Placeholder 2"/>
          <p:cNvSpPr>
            <a:spLocks noGrp="1"/>
          </p:cNvSpPr>
          <p:nvPr>
            <p:ph idx="31"/>
          </p:nvPr>
        </p:nvSpPr>
        <p:spPr>
          <a:xfrm>
            <a:off x="495772" y="4470385"/>
            <a:ext cx="1980000" cy="1475999"/>
          </a:xfrm>
          <a:prstGeom prst="rect">
            <a:avLst/>
          </a:prstGeom>
          <a:noFill/>
          <a:ln>
            <a:noFill/>
          </a:ln>
        </p:spPr>
        <p:txBody>
          <a:bodyPr lIns="107274" tIns="53637" rIns="107274" bIns="53637">
            <a:noAutofit/>
          </a:bodyPr>
          <a:lstStyle>
            <a:lvl1pPr marL="0" indent="0">
              <a:buNone/>
              <a:defRPr sz="1400">
                <a:solidFill>
                  <a:schemeClr val="tx2"/>
                </a:solidFill>
              </a:defRPr>
            </a:lvl1pPr>
            <a:lvl2pPr marL="420921" indent="-210461">
              <a:buFont typeface="Arial" panose="020B0604020202020204" pitchFamily="34" charset="0"/>
              <a:buChar char="•"/>
              <a:defRPr sz="1400">
                <a:solidFill>
                  <a:schemeClr val="tx2"/>
                </a:solidFill>
              </a:defRPr>
            </a:lvl2pPr>
            <a:lvl3pPr marL="631382" indent="-210461">
              <a:defRPr sz="1400">
                <a:solidFill>
                  <a:schemeClr val="tx2"/>
                </a:solidFill>
              </a:defRPr>
            </a:lvl3pPr>
            <a:lvl4pPr marL="841842" indent="-210461">
              <a:buFont typeface="Arial" panose="020B0604020202020204" pitchFamily="34" charset="0"/>
              <a:buChar char="•"/>
              <a:tabLst/>
              <a:defRPr sz="1400">
                <a:solidFill>
                  <a:schemeClr val="tx2"/>
                </a:solidFill>
              </a:defRPr>
            </a:lvl4pPr>
            <a:lvl5pPr marL="1052302" indent="-210461">
              <a:buFont typeface="Arial" panose="020B0604020202020204" pitchFamily="34" charset="0"/>
              <a:buChar char="•"/>
              <a:defRPr sz="1400">
                <a:solidFill>
                  <a:schemeClr val="tx2"/>
                </a:solidFill>
              </a:defRPr>
            </a:lvl5pPr>
          </a:lstStyle>
          <a:p>
            <a:pPr lvl="0"/>
            <a:r>
              <a:rPr lang="en-US" noProof="0" smtClean="0"/>
              <a:t>Click to edit Master text styles</a:t>
            </a:r>
          </a:p>
        </p:txBody>
      </p:sp>
      <p:sp>
        <p:nvSpPr>
          <p:cNvPr id="5" name="Content Placeholder 2"/>
          <p:cNvSpPr>
            <a:spLocks noGrp="1"/>
          </p:cNvSpPr>
          <p:nvPr>
            <p:ph idx="11"/>
          </p:nvPr>
        </p:nvSpPr>
        <p:spPr>
          <a:xfrm>
            <a:off x="3530250" y="2566258"/>
            <a:ext cx="1980000" cy="1475999"/>
          </a:xfrm>
          <a:prstGeom prst="rect">
            <a:avLst/>
          </a:prstGeom>
          <a:noFill/>
          <a:ln>
            <a:noFill/>
          </a:ln>
        </p:spPr>
        <p:txBody>
          <a:bodyPr lIns="107274" tIns="53637" rIns="107274" bIns="53637">
            <a:noAutofit/>
          </a:bodyPr>
          <a:lstStyle>
            <a:lvl1pPr marL="0" indent="0">
              <a:buNone/>
              <a:defRPr sz="1400">
                <a:solidFill>
                  <a:schemeClr val="tx2"/>
                </a:solidFill>
              </a:defRPr>
            </a:lvl1pPr>
            <a:lvl2pPr marL="420921" indent="-210461">
              <a:buFont typeface="Arial" panose="020B0604020202020204" pitchFamily="34" charset="0"/>
              <a:buChar char="•"/>
              <a:defRPr sz="1400">
                <a:solidFill>
                  <a:schemeClr val="tx2"/>
                </a:solidFill>
              </a:defRPr>
            </a:lvl2pPr>
            <a:lvl3pPr marL="631382" indent="-210461">
              <a:defRPr sz="1400">
                <a:solidFill>
                  <a:schemeClr val="tx2"/>
                </a:solidFill>
              </a:defRPr>
            </a:lvl3pPr>
            <a:lvl4pPr marL="841842" indent="-210461">
              <a:buFont typeface="Arial" panose="020B0604020202020204" pitchFamily="34" charset="0"/>
              <a:buChar char="•"/>
              <a:tabLst/>
              <a:defRPr sz="1400">
                <a:solidFill>
                  <a:schemeClr val="tx2"/>
                </a:solidFill>
              </a:defRPr>
            </a:lvl4pPr>
            <a:lvl5pPr marL="1052302" indent="-210461">
              <a:buFont typeface="Arial" panose="020B0604020202020204" pitchFamily="34" charset="0"/>
              <a:buChar char="•"/>
              <a:defRPr sz="1400">
                <a:solidFill>
                  <a:schemeClr val="tx2"/>
                </a:solidFill>
              </a:defRPr>
            </a:lvl5pPr>
          </a:lstStyle>
          <a:p>
            <a:pPr lvl="0"/>
            <a:r>
              <a:rPr lang="en-US" noProof="0" smtClean="0"/>
              <a:t>Click to edit Master text styles</a:t>
            </a:r>
          </a:p>
        </p:txBody>
      </p:sp>
      <p:sp>
        <p:nvSpPr>
          <p:cNvPr id="21" name="Content Placeholder 2"/>
          <p:cNvSpPr>
            <a:spLocks noGrp="1"/>
          </p:cNvSpPr>
          <p:nvPr>
            <p:ph idx="27"/>
          </p:nvPr>
        </p:nvSpPr>
        <p:spPr>
          <a:xfrm>
            <a:off x="495772" y="2566258"/>
            <a:ext cx="1980000" cy="1475999"/>
          </a:xfrm>
          <a:prstGeom prst="rect">
            <a:avLst/>
          </a:prstGeom>
          <a:noFill/>
          <a:ln>
            <a:noFill/>
          </a:ln>
        </p:spPr>
        <p:txBody>
          <a:bodyPr lIns="107274" tIns="53637" rIns="107274" bIns="53637">
            <a:noAutofit/>
          </a:bodyPr>
          <a:lstStyle>
            <a:lvl1pPr marL="0" indent="0">
              <a:buNone/>
              <a:defRPr sz="1400">
                <a:solidFill>
                  <a:schemeClr val="tx2"/>
                </a:solidFill>
              </a:defRPr>
            </a:lvl1pPr>
            <a:lvl2pPr marL="420921" indent="-210461">
              <a:buFont typeface="Arial" panose="020B0604020202020204" pitchFamily="34" charset="0"/>
              <a:buChar char="•"/>
              <a:defRPr sz="1400">
                <a:solidFill>
                  <a:schemeClr val="tx2"/>
                </a:solidFill>
              </a:defRPr>
            </a:lvl2pPr>
            <a:lvl3pPr marL="631382" indent="-210461">
              <a:defRPr sz="1400">
                <a:solidFill>
                  <a:schemeClr val="tx2"/>
                </a:solidFill>
              </a:defRPr>
            </a:lvl3pPr>
            <a:lvl4pPr marL="841842" indent="-210461">
              <a:buFont typeface="Arial" panose="020B0604020202020204" pitchFamily="34" charset="0"/>
              <a:buChar char="•"/>
              <a:tabLst/>
              <a:defRPr sz="1400">
                <a:solidFill>
                  <a:schemeClr val="tx2"/>
                </a:solidFill>
              </a:defRPr>
            </a:lvl4pPr>
            <a:lvl5pPr marL="1052302" indent="-210461">
              <a:buFont typeface="Arial" panose="020B0604020202020204" pitchFamily="34" charset="0"/>
              <a:buChar char="•"/>
              <a:defRPr sz="1400">
                <a:solidFill>
                  <a:schemeClr val="tx2"/>
                </a:solidFill>
              </a:defRPr>
            </a:lvl5pPr>
          </a:lstStyle>
          <a:p>
            <a:pPr lvl="0"/>
            <a:r>
              <a:rPr lang="en-US" noProof="0" smtClean="0"/>
              <a:t>Click to edit Master text styles</a:t>
            </a:r>
          </a:p>
        </p:txBody>
      </p:sp>
      <p:sp>
        <p:nvSpPr>
          <p:cNvPr id="24" name="Content Placeholder 2"/>
          <p:cNvSpPr>
            <a:spLocks noGrp="1"/>
          </p:cNvSpPr>
          <p:nvPr>
            <p:ph idx="29"/>
          </p:nvPr>
        </p:nvSpPr>
        <p:spPr>
          <a:xfrm>
            <a:off x="3530250" y="4470385"/>
            <a:ext cx="1980000" cy="1475999"/>
          </a:xfrm>
          <a:prstGeom prst="rect">
            <a:avLst/>
          </a:prstGeom>
          <a:noFill/>
          <a:ln>
            <a:noFill/>
          </a:ln>
        </p:spPr>
        <p:txBody>
          <a:bodyPr lIns="107274" tIns="53637" rIns="107274" bIns="53637">
            <a:noAutofit/>
          </a:bodyPr>
          <a:lstStyle>
            <a:lvl1pPr marL="0" indent="0">
              <a:buNone/>
              <a:defRPr sz="1400">
                <a:solidFill>
                  <a:schemeClr val="tx2"/>
                </a:solidFill>
              </a:defRPr>
            </a:lvl1pPr>
            <a:lvl2pPr marL="420921" indent="-210461">
              <a:buFont typeface="Arial" panose="020B0604020202020204" pitchFamily="34" charset="0"/>
              <a:buChar char="•"/>
              <a:defRPr sz="1400">
                <a:solidFill>
                  <a:schemeClr val="tx2"/>
                </a:solidFill>
              </a:defRPr>
            </a:lvl2pPr>
            <a:lvl3pPr marL="631382" indent="-210461">
              <a:defRPr sz="1400">
                <a:solidFill>
                  <a:schemeClr val="tx2"/>
                </a:solidFill>
              </a:defRPr>
            </a:lvl3pPr>
            <a:lvl4pPr marL="841842" indent="-210461">
              <a:buFont typeface="Arial" panose="020B0604020202020204" pitchFamily="34" charset="0"/>
              <a:buChar char="•"/>
              <a:tabLst/>
              <a:defRPr sz="1400">
                <a:solidFill>
                  <a:schemeClr val="tx2"/>
                </a:solidFill>
              </a:defRPr>
            </a:lvl4pPr>
            <a:lvl5pPr marL="1052302" indent="-210461">
              <a:buFont typeface="Arial" panose="020B0604020202020204" pitchFamily="34" charset="0"/>
              <a:buChar char="•"/>
              <a:defRPr sz="1400">
                <a:solidFill>
                  <a:schemeClr val="tx2"/>
                </a:solidFill>
              </a:defRPr>
            </a:lvl5pPr>
          </a:lstStyle>
          <a:p>
            <a:pPr lvl="0"/>
            <a:r>
              <a:rPr lang="en-US" noProof="0" smtClean="0"/>
              <a:t>Click to edit Master text styles</a:t>
            </a:r>
          </a:p>
        </p:txBody>
      </p:sp>
      <p:sp>
        <p:nvSpPr>
          <p:cNvPr id="48" name="Inhaltsplatzhalter 2"/>
          <p:cNvSpPr>
            <a:spLocks noGrp="1"/>
          </p:cNvSpPr>
          <p:nvPr>
            <p:ph sz="quarter" idx="48" hasCustomPrompt="1"/>
          </p:nvPr>
        </p:nvSpPr>
        <p:spPr>
          <a:xfrm>
            <a:off x="6695442" y="4866637"/>
            <a:ext cx="2722880" cy="1079994"/>
          </a:xfrm>
          <a:prstGeom prst="rect">
            <a:avLst/>
          </a:prstGeom>
          <a:solidFill>
            <a:schemeClr val="bg1">
              <a:lumMod val="50000"/>
              <a:alpha val="50000"/>
            </a:schemeClr>
          </a:solidFill>
          <a:ln>
            <a:solidFill>
              <a:schemeClr val="bg1">
                <a:lumMod val="75000"/>
              </a:schemeClr>
            </a:solidFill>
          </a:ln>
        </p:spPr>
        <p:txBody>
          <a:bodyPr vert="horz" lIns="108000" rIns="108000">
            <a:noAutofit/>
          </a:bodyPr>
          <a:lstStyle>
            <a:lvl1pPr marL="0" indent="0" algn="r">
              <a:lnSpc>
                <a:spcPct val="110000"/>
              </a:lnSpc>
              <a:spcBef>
                <a:spcPts val="0"/>
              </a:spcBef>
              <a:spcAft>
                <a:spcPts val="300"/>
              </a:spcAft>
              <a:buNone/>
              <a:defRPr sz="1200">
                <a:solidFill>
                  <a:schemeClr val="bg1"/>
                </a:solidFill>
              </a:defRPr>
            </a:lvl1pPr>
            <a:lvl2pPr marL="182570" indent="0" algn="r">
              <a:lnSpc>
                <a:spcPct val="110000"/>
              </a:lnSpc>
              <a:spcBef>
                <a:spcPts val="0"/>
              </a:spcBef>
              <a:spcAft>
                <a:spcPts val="300"/>
              </a:spcAft>
              <a:buNone/>
              <a:defRPr sz="1200">
                <a:solidFill>
                  <a:schemeClr val="bg1"/>
                </a:solidFill>
              </a:defRPr>
            </a:lvl2pPr>
            <a:lvl3pPr marL="355618" indent="0" algn="r">
              <a:lnSpc>
                <a:spcPct val="110000"/>
              </a:lnSpc>
              <a:spcBef>
                <a:spcPts val="0"/>
              </a:spcBef>
              <a:spcAft>
                <a:spcPts val="300"/>
              </a:spcAft>
              <a:buNone/>
              <a:defRPr sz="1200">
                <a:solidFill>
                  <a:schemeClr val="bg1"/>
                </a:solidFill>
              </a:defRPr>
            </a:lvl3pPr>
            <a:lvl4pPr marL="538189" indent="0" algn="r">
              <a:lnSpc>
                <a:spcPct val="110000"/>
              </a:lnSpc>
              <a:spcBef>
                <a:spcPts val="0"/>
              </a:spcBef>
              <a:spcAft>
                <a:spcPts val="300"/>
              </a:spcAft>
              <a:buNone/>
              <a:defRPr sz="1200">
                <a:solidFill>
                  <a:schemeClr val="bg1"/>
                </a:solidFill>
              </a:defRPr>
            </a:lvl4pPr>
            <a:lvl5pPr marL="720761" indent="0" algn="r">
              <a:lnSpc>
                <a:spcPct val="110000"/>
              </a:lnSpc>
              <a:spcBef>
                <a:spcPts val="0"/>
              </a:spcBef>
              <a:spcAft>
                <a:spcPts val="300"/>
              </a:spcAft>
              <a:buNone/>
              <a:defRPr sz="1200">
                <a:solidFill>
                  <a:schemeClr val="bg1"/>
                </a:solidFill>
              </a:defRPr>
            </a:lvl5pPr>
          </a:lstStyle>
          <a:p>
            <a:pPr lvl="0"/>
            <a:r>
              <a:rPr lang="en-GB" noProof="0" dirty="0" smtClean="0"/>
              <a:t>Click to edit text</a:t>
            </a:r>
          </a:p>
        </p:txBody>
      </p:sp>
      <p:sp>
        <p:nvSpPr>
          <p:cNvPr id="49" name="Content Placeholder 2"/>
          <p:cNvSpPr>
            <a:spLocks noGrp="1"/>
          </p:cNvSpPr>
          <p:nvPr>
            <p:ph idx="49"/>
          </p:nvPr>
        </p:nvSpPr>
        <p:spPr>
          <a:xfrm>
            <a:off x="6710331" y="4470385"/>
            <a:ext cx="1980000" cy="1475999"/>
          </a:xfrm>
          <a:prstGeom prst="rect">
            <a:avLst/>
          </a:prstGeom>
          <a:noFill/>
          <a:ln>
            <a:noFill/>
          </a:ln>
        </p:spPr>
        <p:txBody>
          <a:bodyPr lIns="107274" tIns="53637" rIns="107274" bIns="53637">
            <a:noAutofit/>
          </a:bodyPr>
          <a:lstStyle>
            <a:lvl1pPr marL="0" indent="0">
              <a:buNone/>
              <a:defRPr sz="1400">
                <a:solidFill>
                  <a:schemeClr val="tx2"/>
                </a:solidFill>
              </a:defRPr>
            </a:lvl1pPr>
            <a:lvl2pPr marL="420921" indent="-210461">
              <a:buFont typeface="Arial" panose="020B0604020202020204" pitchFamily="34" charset="0"/>
              <a:buChar char="•"/>
              <a:defRPr sz="1400">
                <a:solidFill>
                  <a:schemeClr val="tx2"/>
                </a:solidFill>
              </a:defRPr>
            </a:lvl2pPr>
            <a:lvl3pPr marL="631382" indent="-210461">
              <a:defRPr sz="1400">
                <a:solidFill>
                  <a:schemeClr val="tx2"/>
                </a:solidFill>
              </a:defRPr>
            </a:lvl3pPr>
            <a:lvl4pPr marL="841842" indent="-210461">
              <a:buFont typeface="Arial" panose="020B0604020202020204" pitchFamily="34" charset="0"/>
              <a:buChar char="•"/>
              <a:tabLst/>
              <a:defRPr sz="1400">
                <a:solidFill>
                  <a:schemeClr val="tx2"/>
                </a:solidFill>
              </a:defRPr>
            </a:lvl4pPr>
            <a:lvl5pPr marL="1052302" indent="-210461">
              <a:buFont typeface="Arial" panose="020B0604020202020204" pitchFamily="34" charset="0"/>
              <a:buChar char="•"/>
              <a:defRPr sz="1400">
                <a:solidFill>
                  <a:schemeClr val="tx2"/>
                </a:solidFill>
              </a:defRPr>
            </a:lvl5pPr>
          </a:lstStyle>
          <a:p>
            <a:pPr lvl="0"/>
            <a:r>
              <a:rPr lang="en-US" noProof="0" smtClean="0"/>
              <a:t>Click to edit Master text styles</a:t>
            </a:r>
          </a:p>
        </p:txBody>
      </p:sp>
      <p:sp>
        <p:nvSpPr>
          <p:cNvPr id="52" name="Textplatzhalter 2"/>
          <p:cNvSpPr>
            <a:spLocks noGrp="1"/>
          </p:cNvSpPr>
          <p:nvPr>
            <p:ph type="body" sz="quarter" idx="21" hasCustomPrompt="1"/>
          </p:nvPr>
        </p:nvSpPr>
        <p:spPr>
          <a:xfrm>
            <a:off x="360000" y="395922"/>
            <a:ext cx="9180000" cy="864000"/>
          </a:xfrm>
          <a:prstGeom prst="rect">
            <a:avLst/>
          </a:prstGeom>
        </p:spPr>
        <p:txBody>
          <a:bodyPr vert="horz" lIns="0" rIns="0">
            <a:normAutofit/>
          </a:bodyPr>
          <a:lstStyle>
            <a:lvl1pPr marL="0" indent="0">
              <a:lnSpc>
                <a:spcPct val="130000"/>
              </a:lnSpc>
              <a:spcBef>
                <a:spcPts val="0"/>
              </a:spcBef>
              <a:buNone/>
              <a:defRPr sz="3300">
                <a:solidFill>
                  <a:schemeClr val="accent1"/>
                </a:solidFill>
                <a:latin typeface="Open Sans Light"/>
                <a:cs typeface="Open Sans Light"/>
              </a:defRPr>
            </a:lvl1pPr>
          </a:lstStyle>
          <a:p>
            <a:pPr lvl="0"/>
            <a:r>
              <a:rPr lang="en-GB" dirty="0" smtClean="0"/>
              <a:t>Headline</a:t>
            </a:r>
            <a:endParaRPr lang="en-GB" dirty="0"/>
          </a:p>
        </p:txBody>
      </p:sp>
    </p:spTree>
    <p:extLst>
      <p:ext uri="{BB962C8B-B14F-4D97-AF65-F5344CB8AC3E}">
        <p14:creationId xmlns:p14="http://schemas.microsoft.com/office/powerpoint/2010/main" val="297240848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Projects">
    <p:spTree>
      <p:nvGrpSpPr>
        <p:cNvPr id="1" name=""/>
        <p:cNvGrpSpPr/>
        <p:nvPr/>
      </p:nvGrpSpPr>
      <p:grpSpPr>
        <a:xfrm>
          <a:off x="0" y="0"/>
          <a:ext cx="0" cy="0"/>
          <a:chOff x="0" y="0"/>
          <a:chExt cx="0" cy="0"/>
        </a:xfrm>
      </p:grpSpPr>
      <p:sp>
        <p:nvSpPr>
          <p:cNvPr id="12" name="Rectangle 10"/>
          <p:cNvSpPr>
            <a:spLocks/>
          </p:cNvSpPr>
          <p:nvPr userDrawn="1"/>
        </p:nvSpPr>
        <p:spPr>
          <a:xfrm>
            <a:off x="9114619" y="50805"/>
            <a:ext cx="431999" cy="431999"/>
          </a:xfrm>
          <a:prstGeom prst="rect">
            <a:avLst/>
          </a:prstGeom>
          <a:solidFill>
            <a:schemeClr val="accent1"/>
          </a:solidFill>
          <a:ln w="25400" cap="flat" cmpd="sng" algn="ctr">
            <a:noFill/>
            <a:prstDash val="solid"/>
          </a:ln>
          <a:effectLst/>
        </p:spPr>
        <p:txBody>
          <a:bodyPr lIns="107274" tIns="53637" rIns="107274" bIns="53637" rtlCol="0" anchor="ctr">
            <a:normAutofit/>
          </a:bodyPr>
          <a:lstStyle/>
          <a:p>
            <a:pPr marL="0" marR="0" lvl="0" indent="0" algn="ctr" defTabSz="1072788"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srgbClr val="FFFFFF"/>
              </a:solidFill>
              <a:effectLst/>
              <a:uLnTx/>
              <a:uFillTx/>
              <a:latin typeface="Open Sans"/>
              <a:ea typeface="+mn-ea"/>
              <a:cs typeface="+mn-cs"/>
            </a:endParaRPr>
          </a:p>
        </p:txBody>
      </p:sp>
      <p:sp>
        <p:nvSpPr>
          <p:cNvPr id="13" name="Rectangle 10"/>
          <p:cNvSpPr/>
          <p:nvPr userDrawn="1"/>
        </p:nvSpPr>
        <p:spPr>
          <a:xfrm>
            <a:off x="0" y="1"/>
            <a:ext cx="9906000" cy="96000"/>
          </a:xfrm>
          <a:prstGeom prst="rect">
            <a:avLst/>
          </a:prstGeom>
          <a:solidFill>
            <a:schemeClr val="accent1"/>
          </a:solidFill>
          <a:ln w="25400" cap="flat" cmpd="sng" algn="ctr">
            <a:noFill/>
            <a:prstDash val="solid"/>
          </a:ln>
          <a:effectLst/>
        </p:spPr>
        <p:txBody>
          <a:bodyPr lIns="107274" tIns="53637" rIns="107274" bIns="53637" rtlCol="0" anchor="ctr">
            <a:normAutofit fontScale="25000" lnSpcReduction="20000"/>
          </a:bodyPr>
          <a:lstStyle/>
          <a:p>
            <a:pPr marL="0" marR="0" lvl="0" indent="0" algn="ctr" defTabSz="1072788"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srgbClr val="FFFFFF"/>
              </a:solidFill>
              <a:effectLst/>
              <a:uLnTx/>
              <a:uFillTx/>
              <a:latin typeface="Open Sans"/>
              <a:ea typeface="+mn-ea"/>
              <a:cs typeface="+mn-cs"/>
            </a:endParaRPr>
          </a:p>
        </p:txBody>
      </p:sp>
      <p:sp>
        <p:nvSpPr>
          <p:cNvPr id="14" name="Foliennummernplatzhalter 1"/>
          <p:cNvSpPr txBox="1">
            <a:spLocks noChangeAspect="1"/>
          </p:cNvSpPr>
          <p:nvPr userDrawn="1"/>
        </p:nvSpPr>
        <p:spPr>
          <a:xfrm>
            <a:off x="9114617" y="50801"/>
            <a:ext cx="432000" cy="432000"/>
          </a:xfrm>
          <a:prstGeom prst="rect">
            <a:avLst/>
          </a:prstGeom>
        </p:spPr>
        <p:txBody>
          <a:bodyPr vert="horz" lIns="107274" tIns="53637" rIns="107274" bIns="53637" rtlCol="0" anchor="ctr">
            <a:normAutofit/>
          </a:bodyPr>
          <a:lstStyle>
            <a:defPPr>
              <a:defRPr lang="en-US"/>
            </a:defPPr>
            <a:lvl1pPr marL="0" algn="ct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82B20F-2693-4F3C-9A93-16DE92CB58EE}" type="slidenum">
              <a:rPr lang="en-GB" sz="800" smtClean="0">
                <a:solidFill>
                  <a:srgbClr val="FFFFFF"/>
                </a:solidFill>
                <a:latin typeface="Open Sans"/>
              </a:rPr>
              <a:pPr/>
              <a:t>‹#›</a:t>
            </a:fld>
            <a:endParaRPr lang="en-GB" sz="800" dirty="0">
              <a:solidFill>
                <a:srgbClr val="FFFFFF"/>
              </a:solidFill>
              <a:latin typeface="Open Sans"/>
            </a:endParaRPr>
          </a:p>
        </p:txBody>
      </p:sp>
      <p:sp>
        <p:nvSpPr>
          <p:cNvPr id="17" name="Inhaltsplatzhalter 2"/>
          <p:cNvSpPr>
            <a:spLocks noGrp="1"/>
          </p:cNvSpPr>
          <p:nvPr>
            <p:ph sz="quarter" idx="32" hasCustomPrompt="1"/>
          </p:nvPr>
        </p:nvSpPr>
        <p:spPr>
          <a:xfrm>
            <a:off x="2519681" y="1402080"/>
            <a:ext cx="7020560" cy="1209040"/>
          </a:xfrm>
          <a:prstGeom prst="rect">
            <a:avLst/>
          </a:prstGeom>
          <a:solidFill>
            <a:schemeClr val="bg2">
              <a:lumMod val="20000"/>
              <a:lumOff val="80000"/>
            </a:schemeClr>
          </a:solidFill>
          <a:ln>
            <a:solidFill>
              <a:schemeClr val="bg1">
                <a:lumMod val="85000"/>
              </a:schemeClr>
            </a:solidFill>
          </a:ln>
        </p:spPr>
        <p:txBody>
          <a:bodyPr vert="horz" lIns="108000" rIns="108000">
            <a:normAutofit/>
          </a:bodyPr>
          <a:lstStyle>
            <a:lvl1pPr marL="182573" indent="-182573">
              <a:lnSpc>
                <a:spcPct val="110000"/>
              </a:lnSpc>
              <a:spcBef>
                <a:spcPts val="0"/>
              </a:spcBef>
              <a:spcAft>
                <a:spcPts val="300"/>
              </a:spcAft>
              <a:defRPr sz="900">
                <a:solidFill>
                  <a:schemeClr val="tx2"/>
                </a:solidFill>
              </a:defRPr>
            </a:lvl1pPr>
            <a:lvl2pPr marL="355618" indent="-173046">
              <a:lnSpc>
                <a:spcPct val="110000"/>
              </a:lnSpc>
              <a:spcBef>
                <a:spcPts val="0"/>
              </a:spcBef>
              <a:spcAft>
                <a:spcPts val="300"/>
              </a:spcAft>
              <a:defRPr sz="900">
                <a:solidFill>
                  <a:schemeClr val="tx2"/>
                </a:solidFill>
              </a:defRPr>
            </a:lvl2pPr>
            <a:lvl3pPr marL="538189" indent="-182573">
              <a:lnSpc>
                <a:spcPct val="110000"/>
              </a:lnSpc>
              <a:spcBef>
                <a:spcPts val="0"/>
              </a:spcBef>
              <a:spcAft>
                <a:spcPts val="300"/>
              </a:spcAft>
              <a:defRPr sz="900">
                <a:solidFill>
                  <a:schemeClr val="tx2"/>
                </a:solidFill>
              </a:defRPr>
            </a:lvl3pPr>
            <a:lvl4pPr marL="720761" indent="-182573">
              <a:lnSpc>
                <a:spcPct val="110000"/>
              </a:lnSpc>
              <a:spcBef>
                <a:spcPts val="0"/>
              </a:spcBef>
              <a:spcAft>
                <a:spcPts val="300"/>
              </a:spcAft>
              <a:defRPr sz="900">
                <a:solidFill>
                  <a:schemeClr val="tx2"/>
                </a:solidFill>
              </a:defRPr>
            </a:lvl4pPr>
            <a:lvl5pPr marL="893809" indent="-173046">
              <a:lnSpc>
                <a:spcPct val="110000"/>
              </a:lnSpc>
              <a:spcBef>
                <a:spcPts val="0"/>
              </a:spcBef>
              <a:spcAft>
                <a:spcPts val="300"/>
              </a:spcAft>
              <a:defRPr sz="900">
                <a:solidFill>
                  <a:schemeClr val="tx2"/>
                </a:solidFill>
              </a:defRPr>
            </a:lvl5pPr>
          </a:lstStyle>
          <a:p>
            <a:pPr lvl="0"/>
            <a:r>
              <a:rPr lang="en-GB" noProof="0" dirty="0" smtClean="0"/>
              <a:t>Click to edit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8" name="Inhaltsplatzhalter 2"/>
          <p:cNvSpPr>
            <a:spLocks noGrp="1"/>
          </p:cNvSpPr>
          <p:nvPr>
            <p:ph sz="quarter" idx="33" hasCustomPrompt="1"/>
          </p:nvPr>
        </p:nvSpPr>
        <p:spPr>
          <a:xfrm>
            <a:off x="360000" y="1402080"/>
            <a:ext cx="2159680" cy="1209040"/>
          </a:xfrm>
          <a:prstGeom prst="rect">
            <a:avLst/>
          </a:prstGeom>
          <a:solidFill>
            <a:schemeClr val="bg1">
              <a:lumMod val="50000"/>
              <a:alpha val="50000"/>
            </a:schemeClr>
          </a:solidFill>
          <a:ln>
            <a:solidFill>
              <a:schemeClr val="bg1">
                <a:lumMod val="65000"/>
              </a:schemeClr>
            </a:solidFill>
          </a:ln>
        </p:spPr>
        <p:txBody>
          <a:bodyPr vert="horz" lIns="108000" rIns="108000">
            <a:noAutofit/>
          </a:bodyPr>
          <a:lstStyle>
            <a:lvl1pPr marL="0" indent="0">
              <a:lnSpc>
                <a:spcPct val="110000"/>
              </a:lnSpc>
              <a:spcBef>
                <a:spcPts val="0"/>
              </a:spcBef>
              <a:spcAft>
                <a:spcPts val="300"/>
              </a:spcAft>
              <a:buNone/>
              <a:defRPr sz="1050">
                <a:solidFill>
                  <a:schemeClr val="bg1"/>
                </a:solidFill>
              </a:defRPr>
            </a:lvl1pPr>
            <a:lvl2pPr marL="355618" indent="-173046">
              <a:lnSpc>
                <a:spcPct val="110000"/>
              </a:lnSpc>
              <a:spcBef>
                <a:spcPts val="0"/>
              </a:spcBef>
              <a:spcAft>
                <a:spcPts val="300"/>
              </a:spcAft>
              <a:defRPr sz="1050">
                <a:solidFill>
                  <a:schemeClr val="bg1"/>
                </a:solidFill>
              </a:defRPr>
            </a:lvl2pPr>
            <a:lvl3pPr marL="538189" indent="-182573">
              <a:lnSpc>
                <a:spcPct val="110000"/>
              </a:lnSpc>
              <a:spcBef>
                <a:spcPts val="0"/>
              </a:spcBef>
              <a:spcAft>
                <a:spcPts val="300"/>
              </a:spcAft>
              <a:defRPr sz="1050">
                <a:solidFill>
                  <a:schemeClr val="bg1"/>
                </a:solidFill>
              </a:defRPr>
            </a:lvl3pPr>
            <a:lvl4pPr marL="720761" indent="-182573">
              <a:lnSpc>
                <a:spcPct val="110000"/>
              </a:lnSpc>
              <a:spcBef>
                <a:spcPts val="0"/>
              </a:spcBef>
              <a:spcAft>
                <a:spcPts val="300"/>
              </a:spcAft>
              <a:defRPr sz="1050">
                <a:solidFill>
                  <a:schemeClr val="bg1"/>
                </a:solidFill>
              </a:defRPr>
            </a:lvl4pPr>
            <a:lvl5pPr marL="893809" indent="-173046">
              <a:lnSpc>
                <a:spcPct val="110000"/>
              </a:lnSpc>
              <a:spcBef>
                <a:spcPts val="0"/>
              </a:spcBef>
              <a:spcAft>
                <a:spcPts val="300"/>
              </a:spcAft>
              <a:defRPr sz="1050">
                <a:solidFill>
                  <a:schemeClr val="bg1"/>
                </a:solidFill>
              </a:defRPr>
            </a:lvl5pPr>
          </a:lstStyle>
          <a:p>
            <a:pPr lvl="0"/>
            <a:r>
              <a:rPr lang="en-GB" noProof="0" dirty="0" smtClean="0"/>
              <a:t>Project Description</a:t>
            </a:r>
            <a:endParaRPr lang="en-GB" noProof="0" dirty="0"/>
          </a:p>
        </p:txBody>
      </p:sp>
      <p:sp>
        <p:nvSpPr>
          <p:cNvPr id="20" name="Inhaltsplatzhalter 2"/>
          <p:cNvSpPr>
            <a:spLocks noGrp="1"/>
          </p:cNvSpPr>
          <p:nvPr>
            <p:ph sz="quarter" idx="35" hasCustomPrompt="1"/>
          </p:nvPr>
        </p:nvSpPr>
        <p:spPr>
          <a:xfrm>
            <a:off x="2519681" y="5273040"/>
            <a:ext cx="7020560" cy="1209040"/>
          </a:xfrm>
          <a:prstGeom prst="rect">
            <a:avLst/>
          </a:prstGeom>
          <a:solidFill>
            <a:schemeClr val="bg2">
              <a:lumMod val="20000"/>
              <a:lumOff val="80000"/>
            </a:schemeClr>
          </a:solidFill>
          <a:ln>
            <a:solidFill>
              <a:schemeClr val="bg1">
                <a:lumMod val="85000"/>
              </a:schemeClr>
            </a:solidFill>
          </a:ln>
        </p:spPr>
        <p:txBody>
          <a:bodyPr vert="horz" lIns="108000" rIns="108000">
            <a:normAutofit/>
          </a:bodyPr>
          <a:lstStyle>
            <a:lvl1pPr marL="182573" indent="-182573">
              <a:lnSpc>
                <a:spcPct val="110000"/>
              </a:lnSpc>
              <a:spcBef>
                <a:spcPts val="0"/>
              </a:spcBef>
              <a:spcAft>
                <a:spcPts val="300"/>
              </a:spcAft>
              <a:defRPr sz="900">
                <a:solidFill>
                  <a:schemeClr val="tx2"/>
                </a:solidFill>
              </a:defRPr>
            </a:lvl1pPr>
            <a:lvl2pPr marL="355618" indent="-173046">
              <a:lnSpc>
                <a:spcPct val="110000"/>
              </a:lnSpc>
              <a:spcBef>
                <a:spcPts val="0"/>
              </a:spcBef>
              <a:spcAft>
                <a:spcPts val="300"/>
              </a:spcAft>
              <a:defRPr sz="900">
                <a:solidFill>
                  <a:schemeClr val="tx2"/>
                </a:solidFill>
              </a:defRPr>
            </a:lvl2pPr>
            <a:lvl3pPr marL="538189" indent="-182573">
              <a:lnSpc>
                <a:spcPct val="110000"/>
              </a:lnSpc>
              <a:spcBef>
                <a:spcPts val="0"/>
              </a:spcBef>
              <a:spcAft>
                <a:spcPts val="300"/>
              </a:spcAft>
              <a:defRPr sz="900">
                <a:solidFill>
                  <a:schemeClr val="tx2"/>
                </a:solidFill>
              </a:defRPr>
            </a:lvl3pPr>
            <a:lvl4pPr marL="720761" indent="-182573">
              <a:lnSpc>
                <a:spcPct val="110000"/>
              </a:lnSpc>
              <a:spcBef>
                <a:spcPts val="0"/>
              </a:spcBef>
              <a:spcAft>
                <a:spcPts val="300"/>
              </a:spcAft>
              <a:defRPr sz="900">
                <a:solidFill>
                  <a:schemeClr val="tx2"/>
                </a:solidFill>
              </a:defRPr>
            </a:lvl4pPr>
            <a:lvl5pPr marL="893809" indent="-173046">
              <a:lnSpc>
                <a:spcPct val="110000"/>
              </a:lnSpc>
              <a:spcBef>
                <a:spcPts val="0"/>
              </a:spcBef>
              <a:spcAft>
                <a:spcPts val="300"/>
              </a:spcAft>
              <a:defRPr sz="900">
                <a:solidFill>
                  <a:schemeClr val="tx2"/>
                </a:solidFill>
              </a:defRPr>
            </a:lvl5pPr>
          </a:lstStyle>
          <a:p>
            <a:pPr lvl="0"/>
            <a:r>
              <a:rPr lang="en-GB" noProof="0" dirty="0" smtClean="0"/>
              <a:t>Click to edit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21" name="Inhaltsplatzhalter 2"/>
          <p:cNvSpPr>
            <a:spLocks noGrp="1"/>
          </p:cNvSpPr>
          <p:nvPr>
            <p:ph sz="quarter" idx="36" hasCustomPrompt="1"/>
          </p:nvPr>
        </p:nvSpPr>
        <p:spPr>
          <a:xfrm>
            <a:off x="360000" y="5273040"/>
            <a:ext cx="2159680" cy="1209040"/>
          </a:xfrm>
          <a:prstGeom prst="rect">
            <a:avLst/>
          </a:prstGeom>
          <a:solidFill>
            <a:schemeClr val="bg1">
              <a:lumMod val="50000"/>
              <a:alpha val="50000"/>
            </a:schemeClr>
          </a:solidFill>
          <a:ln>
            <a:solidFill>
              <a:schemeClr val="bg1">
                <a:lumMod val="65000"/>
              </a:schemeClr>
            </a:solidFill>
          </a:ln>
        </p:spPr>
        <p:txBody>
          <a:bodyPr vert="horz" lIns="108000" rIns="108000">
            <a:noAutofit/>
          </a:bodyPr>
          <a:lstStyle>
            <a:lvl1pPr marL="0" marR="0" indent="0" algn="l" defTabSz="1072788" rtl="0" eaLnBrk="1" fontAlgn="auto" latinLnBrk="0" hangingPunct="1">
              <a:lnSpc>
                <a:spcPct val="110000"/>
              </a:lnSpc>
              <a:spcBef>
                <a:spcPts val="0"/>
              </a:spcBef>
              <a:spcAft>
                <a:spcPts val="300"/>
              </a:spcAft>
              <a:buClrTx/>
              <a:buSzTx/>
              <a:buFont typeface="Arial" panose="020B0604020202020204" pitchFamily="34" charset="0"/>
              <a:buNone/>
              <a:tabLst/>
              <a:defRPr sz="1050">
                <a:solidFill>
                  <a:schemeClr val="bg1"/>
                </a:solidFill>
              </a:defRPr>
            </a:lvl1pPr>
            <a:lvl2pPr marL="355618" indent="-173046">
              <a:lnSpc>
                <a:spcPct val="110000"/>
              </a:lnSpc>
              <a:spcBef>
                <a:spcPts val="0"/>
              </a:spcBef>
              <a:spcAft>
                <a:spcPts val="300"/>
              </a:spcAft>
              <a:defRPr sz="1050">
                <a:solidFill>
                  <a:schemeClr val="bg1"/>
                </a:solidFill>
              </a:defRPr>
            </a:lvl2pPr>
            <a:lvl3pPr marL="538189" indent="-182573">
              <a:lnSpc>
                <a:spcPct val="110000"/>
              </a:lnSpc>
              <a:spcBef>
                <a:spcPts val="0"/>
              </a:spcBef>
              <a:spcAft>
                <a:spcPts val="300"/>
              </a:spcAft>
              <a:defRPr sz="1050">
                <a:solidFill>
                  <a:schemeClr val="bg1"/>
                </a:solidFill>
              </a:defRPr>
            </a:lvl3pPr>
            <a:lvl4pPr marL="720761" indent="-182573">
              <a:lnSpc>
                <a:spcPct val="110000"/>
              </a:lnSpc>
              <a:spcBef>
                <a:spcPts val="0"/>
              </a:spcBef>
              <a:spcAft>
                <a:spcPts val="300"/>
              </a:spcAft>
              <a:defRPr sz="1050">
                <a:solidFill>
                  <a:schemeClr val="bg1"/>
                </a:solidFill>
              </a:defRPr>
            </a:lvl4pPr>
            <a:lvl5pPr marL="893809" indent="-173046">
              <a:lnSpc>
                <a:spcPct val="110000"/>
              </a:lnSpc>
              <a:spcBef>
                <a:spcPts val="0"/>
              </a:spcBef>
              <a:spcAft>
                <a:spcPts val="300"/>
              </a:spcAft>
              <a:defRPr sz="1050">
                <a:solidFill>
                  <a:schemeClr val="bg1"/>
                </a:solidFill>
              </a:defRPr>
            </a:lvl5pPr>
          </a:lstStyle>
          <a:p>
            <a:pPr marL="0" marR="0" lvl="0" indent="0" algn="l" defTabSz="1072788" rtl="0" eaLnBrk="1" fontAlgn="auto" latinLnBrk="0" hangingPunct="1">
              <a:lnSpc>
                <a:spcPct val="110000"/>
              </a:lnSpc>
              <a:spcBef>
                <a:spcPts val="0"/>
              </a:spcBef>
              <a:spcAft>
                <a:spcPts val="300"/>
              </a:spcAft>
              <a:buClrTx/>
              <a:buSzTx/>
              <a:buFont typeface="Arial" panose="020B0604020202020204" pitchFamily="34" charset="0"/>
              <a:buNone/>
              <a:tabLst/>
              <a:defRPr/>
            </a:pPr>
            <a:r>
              <a:rPr lang="en-GB" noProof="0" dirty="0" smtClean="0"/>
              <a:t>Project Description</a:t>
            </a:r>
          </a:p>
        </p:txBody>
      </p:sp>
      <p:sp>
        <p:nvSpPr>
          <p:cNvPr id="22" name="Inhaltsplatzhalter 2"/>
          <p:cNvSpPr>
            <a:spLocks noGrp="1"/>
          </p:cNvSpPr>
          <p:nvPr>
            <p:ph sz="quarter" idx="37" hasCustomPrompt="1"/>
          </p:nvPr>
        </p:nvSpPr>
        <p:spPr>
          <a:xfrm>
            <a:off x="2519681" y="2692400"/>
            <a:ext cx="7020560" cy="1209040"/>
          </a:xfrm>
          <a:prstGeom prst="rect">
            <a:avLst/>
          </a:prstGeom>
          <a:solidFill>
            <a:schemeClr val="bg2">
              <a:lumMod val="20000"/>
              <a:lumOff val="80000"/>
            </a:schemeClr>
          </a:solidFill>
          <a:ln>
            <a:solidFill>
              <a:schemeClr val="bg1">
                <a:lumMod val="85000"/>
              </a:schemeClr>
            </a:solidFill>
          </a:ln>
        </p:spPr>
        <p:txBody>
          <a:bodyPr vert="horz" lIns="108000" rIns="108000">
            <a:normAutofit/>
          </a:bodyPr>
          <a:lstStyle>
            <a:lvl1pPr marL="182573" indent="-182573">
              <a:lnSpc>
                <a:spcPct val="110000"/>
              </a:lnSpc>
              <a:spcBef>
                <a:spcPts val="0"/>
              </a:spcBef>
              <a:spcAft>
                <a:spcPts val="300"/>
              </a:spcAft>
              <a:defRPr sz="900">
                <a:solidFill>
                  <a:schemeClr val="tx2"/>
                </a:solidFill>
              </a:defRPr>
            </a:lvl1pPr>
            <a:lvl2pPr marL="355618" indent="-173046">
              <a:lnSpc>
                <a:spcPct val="110000"/>
              </a:lnSpc>
              <a:spcBef>
                <a:spcPts val="0"/>
              </a:spcBef>
              <a:spcAft>
                <a:spcPts val="300"/>
              </a:spcAft>
              <a:defRPr sz="900">
                <a:solidFill>
                  <a:schemeClr val="tx2"/>
                </a:solidFill>
              </a:defRPr>
            </a:lvl2pPr>
            <a:lvl3pPr marL="538189" indent="-182573">
              <a:lnSpc>
                <a:spcPct val="110000"/>
              </a:lnSpc>
              <a:spcBef>
                <a:spcPts val="0"/>
              </a:spcBef>
              <a:spcAft>
                <a:spcPts val="300"/>
              </a:spcAft>
              <a:defRPr sz="900">
                <a:solidFill>
                  <a:schemeClr val="tx2"/>
                </a:solidFill>
              </a:defRPr>
            </a:lvl3pPr>
            <a:lvl4pPr marL="720761" indent="-182573">
              <a:lnSpc>
                <a:spcPct val="110000"/>
              </a:lnSpc>
              <a:spcBef>
                <a:spcPts val="0"/>
              </a:spcBef>
              <a:spcAft>
                <a:spcPts val="300"/>
              </a:spcAft>
              <a:defRPr sz="900">
                <a:solidFill>
                  <a:schemeClr val="tx2"/>
                </a:solidFill>
              </a:defRPr>
            </a:lvl4pPr>
            <a:lvl5pPr marL="893809" indent="-173046">
              <a:lnSpc>
                <a:spcPct val="110000"/>
              </a:lnSpc>
              <a:spcBef>
                <a:spcPts val="0"/>
              </a:spcBef>
              <a:spcAft>
                <a:spcPts val="300"/>
              </a:spcAft>
              <a:defRPr sz="900">
                <a:solidFill>
                  <a:schemeClr val="tx2"/>
                </a:solidFill>
              </a:defRPr>
            </a:lvl5pPr>
          </a:lstStyle>
          <a:p>
            <a:pPr lvl="0"/>
            <a:r>
              <a:rPr lang="en-GB" noProof="0" dirty="0" smtClean="0"/>
              <a:t>Click to edit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23" name="Inhaltsplatzhalter 2"/>
          <p:cNvSpPr>
            <a:spLocks noGrp="1"/>
          </p:cNvSpPr>
          <p:nvPr>
            <p:ph sz="quarter" idx="38" hasCustomPrompt="1"/>
          </p:nvPr>
        </p:nvSpPr>
        <p:spPr>
          <a:xfrm>
            <a:off x="360000" y="2692400"/>
            <a:ext cx="2159680" cy="1209040"/>
          </a:xfrm>
          <a:prstGeom prst="rect">
            <a:avLst/>
          </a:prstGeom>
          <a:solidFill>
            <a:schemeClr val="bg1">
              <a:lumMod val="50000"/>
              <a:alpha val="50000"/>
            </a:schemeClr>
          </a:solidFill>
          <a:ln>
            <a:solidFill>
              <a:schemeClr val="bg1">
                <a:lumMod val="65000"/>
              </a:schemeClr>
            </a:solidFill>
          </a:ln>
        </p:spPr>
        <p:txBody>
          <a:bodyPr vert="horz" lIns="108000" rIns="108000">
            <a:noAutofit/>
          </a:bodyPr>
          <a:lstStyle>
            <a:lvl1pPr marL="0" marR="0" indent="0" algn="l" defTabSz="1072788" rtl="0" eaLnBrk="1" fontAlgn="auto" latinLnBrk="0" hangingPunct="1">
              <a:lnSpc>
                <a:spcPct val="110000"/>
              </a:lnSpc>
              <a:spcBef>
                <a:spcPts val="0"/>
              </a:spcBef>
              <a:spcAft>
                <a:spcPts val="300"/>
              </a:spcAft>
              <a:buClrTx/>
              <a:buSzTx/>
              <a:buFont typeface="Arial" panose="020B0604020202020204" pitchFamily="34" charset="0"/>
              <a:buNone/>
              <a:tabLst/>
              <a:defRPr sz="1050">
                <a:solidFill>
                  <a:schemeClr val="bg1"/>
                </a:solidFill>
              </a:defRPr>
            </a:lvl1pPr>
            <a:lvl2pPr marL="355618" indent="-173046">
              <a:lnSpc>
                <a:spcPct val="110000"/>
              </a:lnSpc>
              <a:spcBef>
                <a:spcPts val="0"/>
              </a:spcBef>
              <a:spcAft>
                <a:spcPts val="300"/>
              </a:spcAft>
              <a:defRPr sz="1050">
                <a:solidFill>
                  <a:schemeClr val="bg1"/>
                </a:solidFill>
              </a:defRPr>
            </a:lvl2pPr>
            <a:lvl3pPr marL="538189" indent="-182573">
              <a:lnSpc>
                <a:spcPct val="110000"/>
              </a:lnSpc>
              <a:spcBef>
                <a:spcPts val="0"/>
              </a:spcBef>
              <a:spcAft>
                <a:spcPts val="300"/>
              </a:spcAft>
              <a:defRPr sz="1050">
                <a:solidFill>
                  <a:schemeClr val="bg1"/>
                </a:solidFill>
              </a:defRPr>
            </a:lvl3pPr>
            <a:lvl4pPr marL="720761" indent="-182573">
              <a:lnSpc>
                <a:spcPct val="110000"/>
              </a:lnSpc>
              <a:spcBef>
                <a:spcPts val="0"/>
              </a:spcBef>
              <a:spcAft>
                <a:spcPts val="300"/>
              </a:spcAft>
              <a:defRPr sz="1050">
                <a:solidFill>
                  <a:schemeClr val="bg1"/>
                </a:solidFill>
              </a:defRPr>
            </a:lvl4pPr>
            <a:lvl5pPr marL="893809" indent="-173046">
              <a:lnSpc>
                <a:spcPct val="110000"/>
              </a:lnSpc>
              <a:spcBef>
                <a:spcPts val="0"/>
              </a:spcBef>
              <a:spcAft>
                <a:spcPts val="300"/>
              </a:spcAft>
              <a:defRPr sz="1050">
                <a:solidFill>
                  <a:schemeClr val="bg1"/>
                </a:solidFill>
              </a:defRPr>
            </a:lvl5pPr>
          </a:lstStyle>
          <a:p>
            <a:pPr marL="0" marR="0" lvl="0" indent="0" algn="l" defTabSz="1072788" rtl="0" eaLnBrk="1" fontAlgn="auto" latinLnBrk="0" hangingPunct="1">
              <a:lnSpc>
                <a:spcPct val="110000"/>
              </a:lnSpc>
              <a:spcBef>
                <a:spcPts val="0"/>
              </a:spcBef>
              <a:spcAft>
                <a:spcPts val="300"/>
              </a:spcAft>
              <a:buClrTx/>
              <a:buSzTx/>
              <a:buFont typeface="Arial" panose="020B0604020202020204" pitchFamily="34" charset="0"/>
              <a:buNone/>
              <a:tabLst/>
              <a:defRPr/>
            </a:pPr>
            <a:r>
              <a:rPr lang="en-GB" noProof="0" dirty="0" smtClean="0"/>
              <a:t>Project Description</a:t>
            </a:r>
          </a:p>
        </p:txBody>
      </p:sp>
      <p:sp>
        <p:nvSpPr>
          <p:cNvPr id="24" name="Inhaltsplatzhalter 2"/>
          <p:cNvSpPr>
            <a:spLocks noGrp="1"/>
          </p:cNvSpPr>
          <p:nvPr>
            <p:ph sz="quarter" idx="39" hasCustomPrompt="1"/>
          </p:nvPr>
        </p:nvSpPr>
        <p:spPr>
          <a:xfrm>
            <a:off x="2519681" y="3982720"/>
            <a:ext cx="7020560" cy="1209040"/>
          </a:xfrm>
          <a:prstGeom prst="rect">
            <a:avLst/>
          </a:prstGeom>
          <a:solidFill>
            <a:schemeClr val="bg2">
              <a:lumMod val="20000"/>
              <a:lumOff val="80000"/>
            </a:schemeClr>
          </a:solidFill>
          <a:ln>
            <a:solidFill>
              <a:schemeClr val="bg1">
                <a:lumMod val="85000"/>
              </a:schemeClr>
            </a:solidFill>
          </a:ln>
        </p:spPr>
        <p:txBody>
          <a:bodyPr vert="horz" lIns="108000" rIns="108000">
            <a:normAutofit/>
          </a:bodyPr>
          <a:lstStyle>
            <a:lvl1pPr marL="182573" indent="-182573">
              <a:lnSpc>
                <a:spcPct val="110000"/>
              </a:lnSpc>
              <a:spcBef>
                <a:spcPts val="0"/>
              </a:spcBef>
              <a:spcAft>
                <a:spcPts val="300"/>
              </a:spcAft>
              <a:defRPr sz="900">
                <a:solidFill>
                  <a:schemeClr val="tx2"/>
                </a:solidFill>
              </a:defRPr>
            </a:lvl1pPr>
            <a:lvl2pPr marL="355618" indent="-173046">
              <a:lnSpc>
                <a:spcPct val="110000"/>
              </a:lnSpc>
              <a:spcBef>
                <a:spcPts val="0"/>
              </a:spcBef>
              <a:spcAft>
                <a:spcPts val="300"/>
              </a:spcAft>
              <a:defRPr sz="900">
                <a:solidFill>
                  <a:schemeClr val="tx2"/>
                </a:solidFill>
              </a:defRPr>
            </a:lvl2pPr>
            <a:lvl3pPr marL="538189" indent="-182573">
              <a:lnSpc>
                <a:spcPct val="110000"/>
              </a:lnSpc>
              <a:spcBef>
                <a:spcPts val="0"/>
              </a:spcBef>
              <a:spcAft>
                <a:spcPts val="300"/>
              </a:spcAft>
              <a:defRPr sz="900">
                <a:solidFill>
                  <a:schemeClr val="tx2"/>
                </a:solidFill>
              </a:defRPr>
            </a:lvl3pPr>
            <a:lvl4pPr marL="720761" indent="-182573">
              <a:lnSpc>
                <a:spcPct val="110000"/>
              </a:lnSpc>
              <a:spcBef>
                <a:spcPts val="0"/>
              </a:spcBef>
              <a:spcAft>
                <a:spcPts val="300"/>
              </a:spcAft>
              <a:defRPr sz="900">
                <a:solidFill>
                  <a:schemeClr val="tx2"/>
                </a:solidFill>
              </a:defRPr>
            </a:lvl4pPr>
            <a:lvl5pPr marL="893809" indent="-173046">
              <a:lnSpc>
                <a:spcPct val="110000"/>
              </a:lnSpc>
              <a:spcBef>
                <a:spcPts val="0"/>
              </a:spcBef>
              <a:spcAft>
                <a:spcPts val="300"/>
              </a:spcAft>
              <a:defRPr sz="900">
                <a:solidFill>
                  <a:schemeClr val="tx2"/>
                </a:solidFill>
              </a:defRPr>
            </a:lvl5pPr>
          </a:lstStyle>
          <a:p>
            <a:pPr lvl="0"/>
            <a:r>
              <a:rPr lang="en-GB" noProof="0" dirty="0" smtClean="0"/>
              <a:t>Click to edit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25" name="Inhaltsplatzhalter 2"/>
          <p:cNvSpPr>
            <a:spLocks noGrp="1"/>
          </p:cNvSpPr>
          <p:nvPr>
            <p:ph sz="quarter" idx="40" hasCustomPrompt="1"/>
          </p:nvPr>
        </p:nvSpPr>
        <p:spPr>
          <a:xfrm>
            <a:off x="360000" y="3982720"/>
            <a:ext cx="2159680" cy="1209040"/>
          </a:xfrm>
          <a:prstGeom prst="rect">
            <a:avLst/>
          </a:prstGeom>
          <a:solidFill>
            <a:schemeClr val="bg1">
              <a:lumMod val="50000"/>
              <a:alpha val="50000"/>
            </a:schemeClr>
          </a:solidFill>
          <a:ln>
            <a:solidFill>
              <a:schemeClr val="bg1">
                <a:lumMod val="65000"/>
              </a:schemeClr>
            </a:solidFill>
          </a:ln>
        </p:spPr>
        <p:txBody>
          <a:bodyPr vert="horz" lIns="108000" rIns="108000">
            <a:noAutofit/>
          </a:bodyPr>
          <a:lstStyle>
            <a:lvl1pPr marL="0" marR="0" indent="0" algn="l" defTabSz="1072788" rtl="0" eaLnBrk="1" fontAlgn="auto" latinLnBrk="0" hangingPunct="1">
              <a:lnSpc>
                <a:spcPct val="110000"/>
              </a:lnSpc>
              <a:spcBef>
                <a:spcPts val="0"/>
              </a:spcBef>
              <a:spcAft>
                <a:spcPts val="300"/>
              </a:spcAft>
              <a:buClrTx/>
              <a:buSzTx/>
              <a:buFont typeface="Arial" panose="020B0604020202020204" pitchFamily="34" charset="0"/>
              <a:buNone/>
              <a:tabLst/>
              <a:defRPr sz="1050">
                <a:solidFill>
                  <a:schemeClr val="bg1"/>
                </a:solidFill>
              </a:defRPr>
            </a:lvl1pPr>
            <a:lvl2pPr marL="355618" indent="-173046">
              <a:lnSpc>
                <a:spcPct val="110000"/>
              </a:lnSpc>
              <a:spcBef>
                <a:spcPts val="0"/>
              </a:spcBef>
              <a:spcAft>
                <a:spcPts val="300"/>
              </a:spcAft>
              <a:defRPr sz="1050">
                <a:solidFill>
                  <a:schemeClr val="bg1"/>
                </a:solidFill>
              </a:defRPr>
            </a:lvl2pPr>
            <a:lvl3pPr marL="538189" indent="-182573">
              <a:lnSpc>
                <a:spcPct val="110000"/>
              </a:lnSpc>
              <a:spcBef>
                <a:spcPts val="0"/>
              </a:spcBef>
              <a:spcAft>
                <a:spcPts val="300"/>
              </a:spcAft>
              <a:defRPr sz="1050">
                <a:solidFill>
                  <a:schemeClr val="bg1"/>
                </a:solidFill>
              </a:defRPr>
            </a:lvl3pPr>
            <a:lvl4pPr marL="720761" indent="-182573">
              <a:lnSpc>
                <a:spcPct val="110000"/>
              </a:lnSpc>
              <a:spcBef>
                <a:spcPts val="0"/>
              </a:spcBef>
              <a:spcAft>
                <a:spcPts val="300"/>
              </a:spcAft>
              <a:defRPr sz="1050">
                <a:solidFill>
                  <a:schemeClr val="bg1"/>
                </a:solidFill>
              </a:defRPr>
            </a:lvl4pPr>
            <a:lvl5pPr marL="893809" indent="-173046">
              <a:lnSpc>
                <a:spcPct val="110000"/>
              </a:lnSpc>
              <a:spcBef>
                <a:spcPts val="0"/>
              </a:spcBef>
              <a:spcAft>
                <a:spcPts val="300"/>
              </a:spcAft>
              <a:defRPr sz="1050">
                <a:solidFill>
                  <a:schemeClr val="bg1"/>
                </a:solidFill>
              </a:defRPr>
            </a:lvl5pPr>
          </a:lstStyle>
          <a:p>
            <a:pPr marL="0" marR="0" lvl="0" indent="0" algn="l" defTabSz="1072788" rtl="0" eaLnBrk="1" fontAlgn="auto" latinLnBrk="0" hangingPunct="1">
              <a:lnSpc>
                <a:spcPct val="110000"/>
              </a:lnSpc>
              <a:spcBef>
                <a:spcPts val="0"/>
              </a:spcBef>
              <a:spcAft>
                <a:spcPts val="300"/>
              </a:spcAft>
              <a:buClrTx/>
              <a:buSzTx/>
              <a:buFont typeface="Arial" panose="020B0604020202020204" pitchFamily="34" charset="0"/>
              <a:buNone/>
              <a:tabLst/>
              <a:defRPr/>
            </a:pPr>
            <a:r>
              <a:rPr lang="en-GB" noProof="0" dirty="0" smtClean="0"/>
              <a:t>Project Description</a:t>
            </a:r>
          </a:p>
        </p:txBody>
      </p:sp>
      <p:sp>
        <p:nvSpPr>
          <p:cNvPr id="15" name="Textplatzhalter 2"/>
          <p:cNvSpPr>
            <a:spLocks noGrp="1"/>
          </p:cNvSpPr>
          <p:nvPr>
            <p:ph type="body" sz="quarter" idx="21" hasCustomPrompt="1"/>
          </p:nvPr>
        </p:nvSpPr>
        <p:spPr>
          <a:xfrm>
            <a:off x="360000" y="395922"/>
            <a:ext cx="9180000" cy="864000"/>
          </a:xfrm>
          <a:prstGeom prst="rect">
            <a:avLst/>
          </a:prstGeom>
        </p:spPr>
        <p:txBody>
          <a:bodyPr vert="horz" lIns="0" rIns="0">
            <a:normAutofit/>
          </a:bodyPr>
          <a:lstStyle>
            <a:lvl1pPr marL="0" indent="0">
              <a:lnSpc>
                <a:spcPct val="130000"/>
              </a:lnSpc>
              <a:spcBef>
                <a:spcPts val="0"/>
              </a:spcBef>
              <a:buNone/>
              <a:defRPr sz="3300">
                <a:solidFill>
                  <a:schemeClr val="accent1"/>
                </a:solidFill>
                <a:latin typeface="Open Sans Light"/>
                <a:cs typeface="Open Sans Light"/>
              </a:defRPr>
            </a:lvl1pPr>
          </a:lstStyle>
          <a:p>
            <a:pPr lvl="0"/>
            <a:r>
              <a:rPr lang="en-GB" dirty="0" smtClean="0"/>
              <a:t>Headline</a:t>
            </a:r>
            <a:endParaRPr lang="en-GB" dirty="0"/>
          </a:p>
        </p:txBody>
      </p:sp>
    </p:spTree>
    <p:extLst>
      <p:ext uri="{BB962C8B-B14F-4D97-AF65-F5344CB8AC3E}">
        <p14:creationId xmlns:p14="http://schemas.microsoft.com/office/powerpoint/2010/main" val="43330801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fferings">
    <p:spTree>
      <p:nvGrpSpPr>
        <p:cNvPr id="1" name=""/>
        <p:cNvGrpSpPr/>
        <p:nvPr/>
      </p:nvGrpSpPr>
      <p:grpSpPr>
        <a:xfrm>
          <a:off x="0" y="0"/>
          <a:ext cx="0" cy="0"/>
          <a:chOff x="0" y="0"/>
          <a:chExt cx="0" cy="0"/>
        </a:xfrm>
      </p:grpSpPr>
      <p:sp>
        <p:nvSpPr>
          <p:cNvPr id="14" name="Rectangle 10"/>
          <p:cNvSpPr>
            <a:spLocks/>
          </p:cNvSpPr>
          <p:nvPr userDrawn="1"/>
        </p:nvSpPr>
        <p:spPr>
          <a:xfrm>
            <a:off x="9114619" y="50805"/>
            <a:ext cx="431999" cy="431999"/>
          </a:xfrm>
          <a:prstGeom prst="rect">
            <a:avLst/>
          </a:prstGeom>
          <a:solidFill>
            <a:schemeClr val="accent1"/>
          </a:solidFill>
          <a:ln w="25400" cap="flat" cmpd="sng" algn="ctr">
            <a:noFill/>
            <a:prstDash val="solid"/>
          </a:ln>
          <a:effectLst/>
        </p:spPr>
        <p:txBody>
          <a:bodyPr lIns="107274" tIns="53637" rIns="107274" bIns="53637" rtlCol="0" anchor="ctr">
            <a:normAutofit/>
          </a:bodyPr>
          <a:lstStyle/>
          <a:p>
            <a:pPr marL="0" marR="0" lvl="0" indent="0" algn="ctr" defTabSz="1072788"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srgbClr val="FFFFFF"/>
              </a:solidFill>
              <a:effectLst/>
              <a:uLnTx/>
              <a:uFillTx/>
              <a:latin typeface="Open Sans"/>
              <a:ea typeface="+mn-ea"/>
              <a:cs typeface="+mn-cs"/>
            </a:endParaRPr>
          </a:p>
        </p:txBody>
      </p:sp>
      <p:sp>
        <p:nvSpPr>
          <p:cNvPr id="16" name="Rectangle 10"/>
          <p:cNvSpPr/>
          <p:nvPr userDrawn="1"/>
        </p:nvSpPr>
        <p:spPr>
          <a:xfrm>
            <a:off x="0" y="1"/>
            <a:ext cx="9906000" cy="96000"/>
          </a:xfrm>
          <a:prstGeom prst="rect">
            <a:avLst/>
          </a:prstGeom>
          <a:solidFill>
            <a:schemeClr val="accent1"/>
          </a:solidFill>
          <a:ln w="25400" cap="flat" cmpd="sng" algn="ctr">
            <a:noFill/>
            <a:prstDash val="solid"/>
          </a:ln>
          <a:effectLst/>
        </p:spPr>
        <p:txBody>
          <a:bodyPr lIns="107274" tIns="53637" rIns="107274" bIns="53637" rtlCol="0" anchor="ctr">
            <a:normAutofit fontScale="25000" lnSpcReduction="20000"/>
          </a:bodyPr>
          <a:lstStyle/>
          <a:p>
            <a:pPr marL="0" marR="0" lvl="0" indent="0" algn="ctr" defTabSz="1072788"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srgbClr val="FFFFFF"/>
              </a:solidFill>
              <a:effectLst/>
              <a:uLnTx/>
              <a:uFillTx/>
              <a:latin typeface="Open Sans"/>
              <a:ea typeface="+mn-ea"/>
              <a:cs typeface="+mn-cs"/>
            </a:endParaRPr>
          </a:p>
        </p:txBody>
      </p:sp>
      <p:sp>
        <p:nvSpPr>
          <p:cNvPr id="17" name="Foliennummernplatzhalter 1"/>
          <p:cNvSpPr txBox="1">
            <a:spLocks noChangeAspect="1"/>
          </p:cNvSpPr>
          <p:nvPr userDrawn="1"/>
        </p:nvSpPr>
        <p:spPr>
          <a:xfrm>
            <a:off x="9114617" y="50801"/>
            <a:ext cx="432000" cy="432000"/>
          </a:xfrm>
          <a:prstGeom prst="rect">
            <a:avLst/>
          </a:prstGeom>
        </p:spPr>
        <p:txBody>
          <a:bodyPr vert="horz" lIns="107274" tIns="53637" rIns="107274" bIns="53637" rtlCol="0" anchor="ctr">
            <a:normAutofit/>
          </a:bodyPr>
          <a:lstStyle>
            <a:defPPr>
              <a:defRPr lang="en-US"/>
            </a:defPPr>
            <a:lvl1pPr marL="0" algn="ct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82B20F-2693-4F3C-9A93-16DE92CB58EE}" type="slidenum">
              <a:rPr lang="en-GB" sz="800" smtClean="0">
                <a:solidFill>
                  <a:srgbClr val="FFFFFF"/>
                </a:solidFill>
                <a:latin typeface="Open Sans"/>
              </a:rPr>
              <a:pPr/>
              <a:t>‹#›</a:t>
            </a:fld>
            <a:endParaRPr lang="en-GB" sz="800" dirty="0">
              <a:solidFill>
                <a:srgbClr val="FFFFFF"/>
              </a:solidFill>
              <a:latin typeface="Open Sans"/>
            </a:endParaRPr>
          </a:p>
        </p:txBody>
      </p:sp>
      <p:sp>
        <p:nvSpPr>
          <p:cNvPr id="3" name="Inhaltsplatzhalter 2"/>
          <p:cNvSpPr>
            <a:spLocks noGrp="1"/>
          </p:cNvSpPr>
          <p:nvPr>
            <p:ph sz="quarter" idx="33"/>
          </p:nvPr>
        </p:nvSpPr>
        <p:spPr>
          <a:xfrm>
            <a:off x="5151120" y="1391924"/>
            <a:ext cx="4389120" cy="579755"/>
          </a:xfrm>
          <a:prstGeom prst="rect">
            <a:avLst/>
          </a:prstGeom>
          <a:solidFill>
            <a:schemeClr val="bg1"/>
          </a:solidFill>
        </p:spPr>
        <p:txBody>
          <a:bodyPr vert="horz" anchor="ctr"/>
          <a:lstStyle>
            <a:lvl1pPr marL="0" marR="0" indent="0" algn="ctr" defTabSz="1072788" rtl="0" eaLnBrk="1" fontAlgn="auto" latinLnBrk="0" hangingPunct="1">
              <a:lnSpc>
                <a:spcPct val="100000"/>
              </a:lnSpc>
              <a:spcBef>
                <a:spcPct val="20000"/>
              </a:spcBef>
              <a:spcAft>
                <a:spcPts val="0"/>
              </a:spcAft>
              <a:buClrTx/>
              <a:buSzTx/>
              <a:buFont typeface="Arial" panose="020B0604020202020204" pitchFamily="34" charset="0"/>
              <a:buNone/>
              <a:tabLst/>
              <a:defRPr sz="1400">
                <a:solidFill>
                  <a:srgbClr val="FFFFFF"/>
                </a:solidFill>
              </a:defRPr>
            </a:lvl1pPr>
            <a:lvl2pPr marL="179398" indent="0">
              <a:buNone/>
              <a:defRPr sz="1400">
                <a:solidFill>
                  <a:srgbClr val="FFFFFF"/>
                </a:solidFill>
              </a:defRPr>
            </a:lvl2pPr>
            <a:lvl3pPr marL="350855" indent="0">
              <a:buNone/>
              <a:defRPr sz="1400">
                <a:solidFill>
                  <a:srgbClr val="FFFFFF"/>
                </a:solidFill>
              </a:defRPr>
            </a:lvl3pPr>
            <a:lvl4pPr marL="541366" indent="0">
              <a:buNone/>
              <a:defRPr sz="1400">
                <a:solidFill>
                  <a:srgbClr val="FFFFFF"/>
                </a:solidFill>
              </a:defRPr>
            </a:lvl4pPr>
            <a:lvl5pPr marL="722349" indent="0">
              <a:buNone/>
              <a:defRPr sz="1400">
                <a:solidFill>
                  <a:srgbClr val="FFFFFF"/>
                </a:solidFill>
              </a:defRPr>
            </a:lvl5pPr>
          </a:lstStyle>
          <a:p>
            <a:pPr marL="0" marR="0" lvl="0" indent="0" algn="ctr" defTabSz="1072788"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noProof="0" smtClean="0"/>
              <a:t>Click to edit Master text styles</a:t>
            </a:r>
          </a:p>
        </p:txBody>
      </p:sp>
      <p:sp>
        <p:nvSpPr>
          <p:cNvPr id="10" name="Inhaltsplatzhalter 2"/>
          <p:cNvSpPr>
            <a:spLocks noGrp="1"/>
          </p:cNvSpPr>
          <p:nvPr>
            <p:ph sz="quarter" idx="30" hasCustomPrompt="1"/>
          </p:nvPr>
        </p:nvSpPr>
        <p:spPr>
          <a:xfrm>
            <a:off x="5151120" y="1971040"/>
            <a:ext cx="4392000" cy="4511040"/>
          </a:xfrm>
          <a:prstGeom prst="rect">
            <a:avLst/>
          </a:prstGeom>
          <a:solidFill>
            <a:srgbClr val="FFFFFF">
              <a:alpha val="20000"/>
            </a:srgbClr>
          </a:solidFill>
        </p:spPr>
        <p:txBody>
          <a:bodyPr vert="horz" lIns="108000" rIns="108000">
            <a:noAutofit/>
          </a:bodyPr>
          <a:lstStyle>
            <a:lvl1pPr marL="182573" indent="-182573">
              <a:lnSpc>
                <a:spcPct val="110000"/>
              </a:lnSpc>
              <a:spcBef>
                <a:spcPts val="0"/>
              </a:spcBef>
              <a:spcAft>
                <a:spcPts val="300"/>
              </a:spcAft>
              <a:defRPr sz="1050">
                <a:solidFill>
                  <a:schemeClr val="tx2"/>
                </a:solidFill>
              </a:defRPr>
            </a:lvl1pPr>
            <a:lvl2pPr marL="355618" indent="-173046">
              <a:lnSpc>
                <a:spcPct val="110000"/>
              </a:lnSpc>
              <a:spcBef>
                <a:spcPts val="0"/>
              </a:spcBef>
              <a:spcAft>
                <a:spcPts val="300"/>
              </a:spcAft>
              <a:defRPr sz="1050">
                <a:solidFill>
                  <a:schemeClr val="tx2"/>
                </a:solidFill>
              </a:defRPr>
            </a:lvl2pPr>
            <a:lvl3pPr marL="538189" indent="-182573">
              <a:lnSpc>
                <a:spcPct val="110000"/>
              </a:lnSpc>
              <a:spcBef>
                <a:spcPts val="0"/>
              </a:spcBef>
              <a:spcAft>
                <a:spcPts val="300"/>
              </a:spcAft>
              <a:defRPr sz="1050">
                <a:solidFill>
                  <a:schemeClr val="tx2"/>
                </a:solidFill>
              </a:defRPr>
            </a:lvl3pPr>
            <a:lvl4pPr marL="720761" indent="-182573">
              <a:lnSpc>
                <a:spcPct val="110000"/>
              </a:lnSpc>
              <a:spcBef>
                <a:spcPts val="0"/>
              </a:spcBef>
              <a:spcAft>
                <a:spcPts val="300"/>
              </a:spcAft>
              <a:defRPr sz="1050">
                <a:solidFill>
                  <a:schemeClr val="tx2"/>
                </a:solidFill>
              </a:defRPr>
            </a:lvl4pPr>
            <a:lvl5pPr marL="893809" indent="-173046">
              <a:lnSpc>
                <a:spcPct val="110000"/>
              </a:lnSpc>
              <a:spcBef>
                <a:spcPts val="0"/>
              </a:spcBef>
              <a:spcAft>
                <a:spcPts val="300"/>
              </a:spcAft>
              <a:defRPr sz="1050">
                <a:solidFill>
                  <a:schemeClr val="tx2"/>
                </a:solidFill>
              </a:defRPr>
            </a:lvl5pPr>
          </a:lstStyle>
          <a:p>
            <a:pPr lvl="0"/>
            <a:r>
              <a:rPr lang="en-GB" noProof="0" dirty="0" smtClean="0"/>
              <a:t>Click to edit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1" name="Inhaltsplatzhalter 2"/>
          <p:cNvSpPr>
            <a:spLocks noGrp="1"/>
          </p:cNvSpPr>
          <p:nvPr>
            <p:ph sz="quarter" idx="31" hasCustomPrompt="1"/>
          </p:nvPr>
        </p:nvSpPr>
        <p:spPr>
          <a:xfrm>
            <a:off x="2756322" y="1971040"/>
            <a:ext cx="2375999" cy="4511040"/>
          </a:xfrm>
          <a:prstGeom prst="rect">
            <a:avLst/>
          </a:prstGeom>
          <a:solidFill>
            <a:schemeClr val="bg2">
              <a:alpha val="20000"/>
            </a:schemeClr>
          </a:solidFill>
        </p:spPr>
        <p:txBody>
          <a:bodyPr vert="horz" lIns="108000" rIns="108000">
            <a:noAutofit/>
          </a:bodyPr>
          <a:lstStyle>
            <a:lvl1pPr marL="182573" indent="-182573">
              <a:lnSpc>
                <a:spcPct val="110000"/>
              </a:lnSpc>
              <a:spcBef>
                <a:spcPts val="0"/>
              </a:spcBef>
              <a:spcAft>
                <a:spcPts val="300"/>
              </a:spcAft>
              <a:defRPr sz="1050">
                <a:solidFill>
                  <a:schemeClr val="tx2"/>
                </a:solidFill>
              </a:defRPr>
            </a:lvl1pPr>
            <a:lvl2pPr marL="355618" indent="-173046">
              <a:lnSpc>
                <a:spcPct val="110000"/>
              </a:lnSpc>
              <a:spcBef>
                <a:spcPts val="0"/>
              </a:spcBef>
              <a:spcAft>
                <a:spcPts val="300"/>
              </a:spcAft>
              <a:defRPr sz="1050">
                <a:solidFill>
                  <a:schemeClr val="tx2"/>
                </a:solidFill>
              </a:defRPr>
            </a:lvl2pPr>
            <a:lvl3pPr marL="538189" indent="-182573">
              <a:lnSpc>
                <a:spcPct val="110000"/>
              </a:lnSpc>
              <a:spcBef>
                <a:spcPts val="0"/>
              </a:spcBef>
              <a:spcAft>
                <a:spcPts val="300"/>
              </a:spcAft>
              <a:defRPr sz="1050">
                <a:solidFill>
                  <a:schemeClr val="tx2"/>
                </a:solidFill>
              </a:defRPr>
            </a:lvl3pPr>
            <a:lvl4pPr marL="720761" indent="-182573">
              <a:lnSpc>
                <a:spcPct val="110000"/>
              </a:lnSpc>
              <a:spcBef>
                <a:spcPts val="0"/>
              </a:spcBef>
              <a:spcAft>
                <a:spcPts val="300"/>
              </a:spcAft>
              <a:defRPr sz="1050">
                <a:solidFill>
                  <a:schemeClr val="tx2"/>
                </a:solidFill>
              </a:defRPr>
            </a:lvl4pPr>
            <a:lvl5pPr marL="893809" indent="-173046">
              <a:lnSpc>
                <a:spcPct val="110000"/>
              </a:lnSpc>
              <a:spcBef>
                <a:spcPts val="0"/>
              </a:spcBef>
              <a:spcAft>
                <a:spcPts val="300"/>
              </a:spcAft>
              <a:defRPr sz="1050">
                <a:solidFill>
                  <a:schemeClr val="tx2"/>
                </a:solidFill>
              </a:defRPr>
            </a:lvl5pPr>
          </a:lstStyle>
          <a:p>
            <a:pPr lvl="0"/>
            <a:r>
              <a:rPr lang="en-GB" noProof="0" dirty="0" smtClean="0"/>
              <a:t>Click to edit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2" name="Inhaltsplatzhalter 2"/>
          <p:cNvSpPr>
            <a:spLocks noGrp="1"/>
          </p:cNvSpPr>
          <p:nvPr>
            <p:ph sz="quarter" idx="32" hasCustomPrompt="1"/>
          </p:nvPr>
        </p:nvSpPr>
        <p:spPr>
          <a:xfrm>
            <a:off x="360002" y="1971040"/>
            <a:ext cx="2375999" cy="4511040"/>
          </a:xfrm>
          <a:prstGeom prst="rect">
            <a:avLst/>
          </a:prstGeom>
          <a:solidFill>
            <a:schemeClr val="bg1">
              <a:lumMod val="75000"/>
              <a:alpha val="20000"/>
            </a:schemeClr>
          </a:solidFill>
        </p:spPr>
        <p:txBody>
          <a:bodyPr vert="horz" lIns="108000" rIns="108000">
            <a:noAutofit/>
          </a:bodyPr>
          <a:lstStyle>
            <a:lvl1pPr marL="182573" indent="-182573">
              <a:lnSpc>
                <a:spcPct val="110000"/>
              </a:lnSpc>
              <a:spcBef>
                <a:spcPts val="0"/>
              </a:spcBef>
              <a:spcAft>
                <a:spcPts val="300"/>
              </a:spcAft>
              <a:defRPr sz="1050">
                <a:solidFill>
                  <a:schemeClr val="tx2"/>
                </a:solidFill>
              </a:defRPr>
            </a:lvl1pPr>
            <a:lvl2pPr marL="355618" indent="-173046">
              <a:lnSpc>
                <a:spcPct val="110000"/>
              </a:lnSpc>
              <a:spcBef>
                <a:spcPts val="0"/>
              </a:spcBef>
              <a:spcAft>
                <a:spcPts val="300"/>
              </a:spcAft>
              <a:defRPr sz="1050">
                <a:solidFill>
                  <a:schemeClr val="tx2"/>
                </a:solidFill>
              </a:defRPr>
            </a:lvl2pPr>
            <a:lvl3pPr marL="538189" indent="-182573">
              <a:lnSpc>
                <a:spcPct val="110000"/>
              </a:lnSpc>
              <a:spcBef>
                <a:spcPts val="0"/>
              </a:spcBef>
              <a:spcAft>
                <a:spcPts val="300"/>
              </a:spcAft>
              <a:defRPr sz="1050">
                <a:solidFill>
                  <a:schemeClr val="tx2"/>
                </a:solidFill>
              </a:defRPr>
            </a:lvl3pPr>
            <a:lvl4pPr marL="720761" indent="-182573">
              <a:lnSpc>
                <a:spcPct val="110000"/>
              </a:lnSpc>
              <a:spcBef>
                <a:spcPts val="0"/>
              </a:spcBef>
              <a:spcAft>
                <a:spcPts val="300"/>
              </a:spcAft>
              <a:defRPr sz="1050">
                <a:solidFill>
                  <a:schemeClr val="tx2"/>
                </a:solidFill>
              </a:defRPr>
            </a:lvl4pPr>
            <a:lvl5pPr marL="893809" indent="-173046">
              <a:lnSpc>
                <a:spcPct val="110000"/>
              </a:lnSpc>
              <a:spcBef>
                <a:spcPts val="0"/>
              </a:spcBef>
              <a:spcAft>
                <a:spcPts val="300"/>
              </a:spcAft>
              <a:defRPr sz="1050">
                <a:solidFill>
                  <a:schemeClr val="tx2"/>
                </a:solidFill>
              </a:defRPr>
            </a:lvl5pPr>
          </a:lstStyle>
          <a:p>
            <a:pPr lvl="0"/>
            <a:r>
              <a:rPr lang="en-GB" noProof="0" dirty="0" smtClean="0"/>
              <a:t>Click to edit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6" name="Freeform 17"/>
          <p:cNvSpPr>
            <a:spLocks/>
          </p:cNvSpPr>
          <p:nvPr userDrawn="1"/>
        </p:nvSpPr>
        <p:spPr bwMode="auto">
          <a:xfrm>
            <a:off x="-16325" y="434321"/>
            <a:ext cx="371949" cy="1549203"/>
          </a:xfrm>
          <a:custGeom>
            <a:avLst/>
            <a:gdLst>
              <a:gd name="T0" fmla="*/ 467 w 471"/>
              <a:gd name="T1" fmla="*/ 680 h 680"/>
              <a:gd name="T2" fmla="*/ 471 w 471"/>
              <a:gd name="T3" fmla="*/ 485 h 680"/>
              <a:gd name="T4" fmla="*/ 3 w 471"/>
              <a:gd name="T5" fmla="*/ 0 h 680"/>
              <a:gd name="T6" fmla="*/ 0 w 471"/>
              <a:gd name="T7" fmla="*/ 384 h 680"/>
              <a:gd name="T8" fmla="*/ 467 w 471"/>
              <a:gd name="T9" fmla="*/ 680 h 680"/>
              <a:gd name="connsiteX0" fmla="*/ 9915 w 10000"/>
              <a:gd name="connsiteY0" fmla="*/ 10000 h 10000"/>
              <a:gd name="connsiteX1" fmla="*/ 10000 w 10000"/>
              <a:gd name="connsiteY1" fmla="*/ 7697 h 10000"/>
              <a:gd name="connsiteX2" fmla="*/ 64 w 10000"/>
              <a:gd name="connsiteY2" fmla="*/ 0 h 10000"/>
              <a:gd name="connsiteX3" fmla="*/ 0 w 10000"/>
              <a:gd name="connsiteY3" fmla="*/ 5647 h 10000"/>
              <a:gd name="connsiteX4" fmla="*/ 9915 w 10000"/>
              <a:gd name="connsiteY4" fmla="*/ 10000 h 10000"/>
              <a:gd name="connsiteX0" fmla="*/ 10051 w 10055"/>
              <a:gd name="connsiteY0" fmla="*/ 11788 h 11788"/>
              <a:gd name="connsiteX1" fmla="*/ 10000 w 10055"/>
              <a:gd name="connsiteY1" fmla="*/ 7697 h 11788"/>
              <a:gd name="connsiteX2" fmla="*/ 64 w 10055"/>
              <a:gd name="connsiteY2" fmla="*/ 0 h 11788"/>
              <a:gd name="connsiteX3" fmla="*/ 0 w 10055"/>
              <a:gd name="connsiteY3" fmla="*/ 5647 h 11788"/>
              <a:gd name="connsiteX4" fmla="*/ 10051 w 10055"/>
              <a:gd name="connsiteY4" fmla="*/ 11788 h 11788"/>
              <a:gd name="connsiteX0" fmla="*/ 10051 w 10055"/>
              <a:gd name="connsiteY0" fmla="*/ 11788 h 11788"/>
              <a:gd name="connsiteX1" fmla="*/ 10000 w 10055"/>
              <a:gd name="connsiteY1" fmla="*/ 7321 h 11788"/>
              <a:gd name="connsiteX2" fmla="*/ 64 w 10055"/>
              <a:gd name="connsiteY2" fmla="*/ 0 h 11788"/>
              <a:gd name="connsiteX3" fmla="*/ 0 w 10055"/>
              <a:gd name="connsiteY3" fmla="*/ 5647 h 11788"/>
              <a:gd name="connsiteX4" fmla="*/ 10051 w 10055"/>
              <a:gd name="connsiteY4" fmla="*/ 11788 h 11788"/>
              <a:gd name="connsiteX0" fmla="*/ 10051 w 10055"/>
              <a:gd name="connsiteY0" fmla="*/ 12070 h 12070"/>
              <a:gd name="connsiteX1" fmla="*/ 10000 w 10055"/>
              <a:gd name="connsiteY1" fmla="*/ 7321 h 12070"/>
              <a:gd name="connsiteX2" fmla="*/ 64 w 10055"/>
              <a:gd name="connsiteY2" fmla="*/ 0 h 12070"/>
              <a:gd name="connsiteX3" fmla="*/ 0 w 10055"/>
              <a:gd name="connsiteY3" fmla="*/ 5647 h 12070"/>
              <a:gd name="connsiteX4" fmla="*/ 10051 w 10055"/>
              <a:gd name="connsiteY4" fmla="*/ 12070 h 12070"/>
              <a:gd name="connsiteX0" fmla="*/ 10051 w 10058"/>
              <a:gd name="connsiteY0" fmla="*/ 12070 h 12070"/>
              <a:gd name="connsiteX1" fmla="*/ 10042 w 10058"/>
              <a:gd name="connsiteY1" fmla="*/ 7468 h 12070"/>
              <a:gd name="connsiteX2" fmla="*/ 64 w 10058"/>
              <a:gd name="connsiteY2" fmla="*/ 0 h 12070"/>
              <a:gd name="connsiteX3" fmla="*/ 0 w 10058"/>
              <a:gd name="connsiteY3" fmla="*/ 5647 h 12070"/>
              <a:gd name="connsiteX4" fmla="*/ 10051 w 10058"/>
              <a:gd name="connsiteY4" fmla="*/ 12070 h 12070"/>
              <a:gd name="connsiteX0" fmla="*/ 10009 w 10042"/>
              <a:gd name="connsiteY0" fmla="*/ 11835 h 11835"/>
              <a:gd name="connsiteX1" fmla="*/ 10042 w 10042"/>
              <a:gd name="connsiteY1" fmla="*/ 7468 h 11835"/>
              <a:gd name="connsiteX2" fmla="*/ 64 w 10042"/>
              <a:gd name="connsiteY2" fmla="*/ 0 h 11835"/>
              <a:gd name="connsiteX3" fmla="*/ 0 w 10042"/>
              <a:gd name="connsiteY3" fmla="*/ 5647 h 11835"/>
              <a:gd name="connsiteX4" fmla="*/ 10009 w 10042"/>
              <a:gd name="connsiteY4" fmla="*/ 11835 h 11835"/>
              <a:gd name="connsiteX0" fmla="*/ 9967 w 10042"/>
              <a:gd name="connsiteY0" fmla="*/ 11894 h 11894"/>
              <a:gd name="connsiteX1" fmla="*/ 10042 w 10042"/>
              <a:gd name="connsiteY1" fmla="*/ 7468 h 11894"/>
              <a:gd name="connsiteX2" fmla="*/ 64 w 10042"/>
              <a:gd name="connsiteY2" fmla="*/ 0 h 11894"/>
              <a:gd name="connsiteX3" fmla="*/ 0 w 10042"/>
              <a:gd name="connsiteY3" fmla="*/ 5647 h 11894"/>
              <a:gd name="connsiteX4" fmla="*/ 9967 w 10042"/>
              <a:gd name="connsiteY4" fmla="*/ 11894 h 11894"/>
              <a:gd name="connsiteX0" fmla="*/ 9967 w 10042"/>
              <a:gd name="connsiteY0" fmla="*/ 11982 h 11982"/>
              <a:gd name="connsiteX1" fmla="*/ 10042 w 10042"/>
              <a:gd name="connsiteY1" fmla="*/ 7468 h 11982"/>
              <a:gd name="connsiteX2" fmla="*/ 64 w 10042"/>
              <a:gd name="connsiteY2" fmla="*/ 0 h 11982"/>
              <a:gd name="connsiteX3" fmla="*/ 0 w 10042"/>
              <a:gd name="connsiteY3" fmla="*/ 5647 h 11982"/>
              <a:gd name="connsiteX4" fmla="*/ 9967 w 10042"/>
              <a:gd name="connsiteY4" fmla="*/ 11982 h 11982"/>
              <a:gd name="connsiteX0" fmla="*/ 9967 w 10042"/>
              <a:gd name="connsiteY0" fmla="*/ 11864 h 11864"/>
              <a:gd name="connsiteX1" fmla="*/ 10042 w 10042"/>
              <a:gd name="connsiteY1" fmla="*/ 7468 h 11864"/>
              <a:gd name="connsiteX2" fmla="*/ 64 w 10042"/>
              <a:gd name="connsiteY2" fmla="*/ 0 h 11864"/>
              <a:gd name="connsiteX3" fmla="*/ 0 w 10042"/>
              <a:gd name="connsiteY3" fmla="*/ 5647 h 11864"/>
              <a:gd name="connsiteX4" fmla="*/ 9967 w 10042"/>
              <a:gd name="connsiteY4" fmla="*/ 11864 h 11864"/>
              <a:gd name="connsiteX0" fmla="*/ 10094 w 10098"/>
              <a:gd name="connsiteY0" fmla="*/ 11923 h 11923"/>
              <a:gd name="connsiteX1" fmla="*/ 10042 w 10098"/>
              <a:gd name="connsiteY1" fmla="*/ 7468 h 11923"/>
              <a:gd name="connsiteX2" fmla="*/ 64 w 10098"/>
              <a:gd name="connsiteY2" fmla="*/ 0 h 11923"/>
              <a:gd name="connsiteX3" fmla="*/ 0 w 10098"/>
              <a:gd name="connsiteY3" fmla="*/ 5647 h 11923"/>
              <a:gd name="connsiteX4" fmla="*/ 10094 w 10098"/>
              <a:gd name="connsiteY4" fmla="*/ 11923 h 11923"/>
              <a:gd name="connsiteX0" fmla="*/ 10094 w 10094"/>
              <a:gd name="connsiteY0" fmla="*/ 11923 h 11923"/>
              <a:gd name="connsiteX1" fmla="*/ 10042 w 10094"/>
              <a:gd name="connsiteY1" fmla="*/ 7468 h 11923"/>
              <a:gd name="connsiteX2" fmla="*/ 64 w 10094"/>
              <a:gd name="connsiteY2" fmla="*/ 0 h 11923"/>
              <a:gd name="connsiteX3" fmla="*/ 0 w 10094"/>
              <a:gd name="connsiteY3" fmla="*/ 5647 h 11923"/>
              <a:gd name="connsiteX4" fmla="*/ 10094 w 10094"/>
              <a:gd name="connsiteY4" fmla="*/ 11923 h 11923"/>
              <a:gd name="connsiteX0" fmla="*/ 10052 w 10052"/>
              <a:gd name="connsiteY0" fmla="*/ 11982 h 11982"/>
              <a:gd name="connsiteX1" fmla="*/ 10042 w 10052"/>
              <a:gd name="connsiteY1" fmla="*/ 7468 h 11982"/>
              <a:gd name="connsiteX2" fmla="*/ 64 w 10052"/>
              <a:gd name="connsiteY2" fmla="*/ 0 h 11982"/>
              <a:gd name="connsiteX3" fmla="*/ 0 w 10052"/>
              <a:gd name="connsiteY3" fmla="*/ 5647 h 11982"/>
              <a:gd name="connsiteX4" fmla="*/ 10052 w 10052"/>
              <a:gd name="connsiteY4" fmla="*/ 11982 h 11982"/>
              <a:gd name="connsiteX0" fmla="*/ 9702 w 10042"/>
              <a:gd name="connsiteY0" fmla="*/ 10005 h 10005"/>
              <a:gd name="connsiteX1" fmla="*/ 10042 w 10042"/>
              <a:gd name="connsiteY1" fmla="*/ 7468 h 10005"/>
              <a:gd name="connsiteX2" fmla="*/ 64 w 10042"/>
              <a:gd name="connsiteY2" fmla="*/ 0 h 10005"/>
              <a:gd name="connsiteX3" fmla="*/ 0 w 10042"/>
              <a:gd name="connsiteY3" fmla="*/ 5647 h 10005"/>
              <a:gd name="connsiteX4" fmla="*/ 9702 w 10042"/>
              <a:gd name="connsiteY4" fmla="*/ 10005 h 10005"/>
              <a:gd name="connsiteX0" fmla="*/ 9702 w 10042"/>
              <a:gd name="connsiteY0" fmla="*/ 10005 h 10005"/>
              <a:gd name="connsiteX1" fmla="*/ 10042 w 10042"/>
              <a:gd name="connsiteY1" fmla="*/ 7468 h 10005"/>
              <a:gd name="connsiteX2" fmla="*/ 64 w 10042"/>
              <a:gd name="connsiteY2" fmla="*/ 0 h 10005"/>
              <a:gd name="connsiteX3" fmla="*/ 0 w 10042"/>
              <a:gd name="connsiteY3" fmla="*/ 5647 h 10005"/>
              <a:gd name="connsiteX4" fmla="*/ 9702 w 10042"/>
              <a:gd name="connsiteY4" fmla="*/ 10005 h 10005"/>
              <a:gd name="connsiteX0" fmla="*/ 10052 w 10054"/>
              <a:gd name="connsiteY0" fmla="*/ 9859 h 9859"/>
              <a:gd name="connsiteX1" fmla="*/ 10042 w 10054"/>
              <a:gd name="connsiteY1" fmla="*/ 7468 h 9859"/>
              <a:gd name="connsiteX2" fmla="*/ 64 w 10054"/>
              <a:gd name="connsiteY2" fmla="*/ 0 h 9859"/>
              <a:gd name="connsiteX3" fmla="*/ 0 w 10054"/>
              <a:gd name="connsiteY3" fmla="*/ 5647 h 9859"/>
              <a:gd name="connsiteX4" fmla="*/ 10052 w 10054"/>
              <a:gd name="connsiteY4" fmla="*/ 9859 h 9859"/>
              <a:gd name="connsiteX0" fmla="*/ 9998 w 10000"/>
              <a:gd name="connsiteY0" fmla="*/ 10111 h 10111"/>
              <a:gd name="connsiteX1" fmla="*/ 9988 w 10000"/>
              <a:gd name="connsiteY1" fmla="*/ 7575 h 10111"/>
              <a:gd name="connsiteX2" fmla="*/ 64 w 10000"/>
              <a:gd name="connsiteY2" fmla="*/ 0 h 10111"/>
              <a:gd name="connsiteX3" fmla="*/ 0 w 10000"/>
              <a:gd name="connsiteY3" fmla="*/ 5728 h 10111"/>
              <a:gd name="connsiteX4" fmla="*/ 9998 w 10000"/>
              <a:gd name="connsiteY4" fmla="*/ 10111 h 10111"/>
              <a:gd name="connsiteX0" fmla="*/ 9999 w 10000"/>
              <a:gd name="connsiteY0" fmla="*/ 10111 h 10111"/>
              <a:gd name="connsiteX1" fmla="*/ 9989 w 10000"/>
              <a:gd name="connsiteY1" fmla="*/ 7575 h 10111"/>
              <a:gd name="connsiteX2" fmla="*/ 65 w 10000"/>
              <a:gd name="connsiteY2" fmla="*/ 0 h 10111"/>
              <a:gd name="connsiteX3" fmla="*/ 1 w 10000"/>
              <a:gd name="connsiteY3" fmla="*/ 5728 h 10111"/>
              <a:gd name="connsiteX4" fmla="*/ 9999 w 10000"/>
              <a:gd name="connsiteY4" fmla="*/ 10111 h 10111"/>
              <a:gd name="connsiteX0" fmla="*/ 10132 w 10133"/>
              <a:gd name="connsiteY0" fmla="*/ 10111 h 10111"/>
              <a:gd name="connsiteX1" fmla="*/ 10122 w 10133"/>
              <a:gd name="connsiteY1" fmla="*/ 7575 h 10111"/>
              <a:gd name="connsiteX2" fmla="*/ 198 w 10133"/>
              <a:gd name="connsiteY2" fmla="*/ 0 h 10111"/>
              <a:gd name="connsiteX3" fmla="*/ 134 w 10133"/>
              <a:gd name="connsiteY3" fmla="*/ 5728 h 10111"/>
              <a:gd name="connsiteX4" fmla="*/ 10132 w 10133"/>
              <a:gd name="connsiteY4" fmla="*/ 10111 h 10111"/>
              <a:gd name="connsiteX0" fmla="*/ 10185 w 10186"/>
              <a:gd name="connsiteY0" fmla="*/ 6917 h 6917"/>
              <a:gd name="connsiteX1" fmla="*/ 10175 w 10186"/>
              <a:gd name="connsiteY1" fmla="*/ 4381 h 6917"/>
              <a:gd name="connsiteX2" fmla="*/ 77 w 10186"/>
              <a:gd name="connsiteY2" fmla="*/ 0 h 6917"/>
              <a:gd name="connsiteX3" fmla="*/ 187 w 10186"/>
              <a:gd name="connsiteY3" fmla="*/ 2534 h 6917"/>
              <a:gd name="connsiteX4" fmla="*/ 10185 w 10186"/>
              <a:gd name="connsiteY4" fmla="*/ 6917 h 6917"/>
              <a:gd name="connsiteX0" fmla="*/ 9999 w 10000"/>
              <a:gd name="connsiteY0" fmla="*/ 10000 h 10000"/>
              <a:gd name="connsiteX1" fmla="*/ 9989 w 10000"/>
              <a:gd name="connsiteY1" fmla="*/ 6334 h 10000"/>
              <a:gd name="connsiteX2" fmla="*/ 76 w 10000"/>
              <a:gd name="connsiteY2" fmla="*/ 0 h 10000"/>
              <a:gd name="connsiteX3" fmla="*/ 184 w 10000"/>
              <a:gd name="connsiteY3" fmla="*/ 3663 h 10000"/>
              <a:gd name="connsiteX4" fmla="*/ 9999 w 10000"/>
              <a:gd name="connsiteY4" fmla="*/ 10000 h 10000"/>
              <a:gd name="connsiteX0" fmla="*/ 9945 w 9946"/>
              <a:gd name="connsiteY0" fmla="*/ 10001 h 10001"/>
              <a:gd name="connsiteX1" fmla="*/ 9935 w 9946"/>
              <a:gd name="connsiteY1" fmla="*/ 6335 h 10001"/>
              <a:gd name="connsiteX2" fmla="*/ 22 w 9946"/>
              <a:gd name="connsiteY2" fmla="*/ 1 h 10001"/>
              <a:gd name="connsiteX3" fmla="*/ 130 w 9946"/>
              <a:gd name="connsiteY3" fmla="*/ 3664 h 10001"/>
              <a:gd name="connsiteX4" fmla="*/ 9945 w 9946"/>
              <a:gd name="connsiteY4" fmla="*/ 10001 h 10001"/>
              <a:gd name="connsiteX0" fmla="*/ 10126 w 10127"/>
              <a:gd name="connsiteY0" fmla="*/ 10000 h 10000"/>
              <a:gd name="connsiteX1" fmla="*/ 10116 w 10127"/>
              <a:gd name="connsiteY1" fmla="*/ 6334 h 10000"/>
              <a:gd name="connsiteX2" fmla="*/ 149 w 10127"/>
              <a:gd name="connsiteY2" fmla="*/ 1 h 10000"/>
              <a:gd name="connsiteX3" fmla="*/ 86 w 10127"/>
              <a:gd name="connsiteY3" fmla="*/ 3986 h 10000"/>
              <a:gd name="connsiteX4" fmla="*/ 10126 w 10127"/>
              <a:gd name="connsiteY4" fmla="*/ 10000 h 10000"/>
              <a:gd name="connsiteX0" fmla="*/ 10284 w 10285"/>
              <a:gd name="connsiteY0" fmla="*/ 10000 h 10000"/>
              <a:gd name="connsiteX1" fmla="*/ 10274 w 10285"/>
              <a:gd name="connsiteY1" fmla="*/ 6334 h 10000"/>
              <a:gd name="connsiteX2" fmla="*/ 307 w 10285"/>
              <a:gd name="connsiteY2" fmla="*/ 1 h 10000"/>
              <a:gd name="connsiteX3" fmla="*/ 72 w 10285"/>
              <a:gd name="connsiteY3" fmla="*/ 4308 h 10000"/>
              <a:gd name="connsiteX4" fmla="*/ 10284 w 10285"/>
              <a:gd name="connsiteY4" fmla="*/ 10000 h 10000"/>
              <a:gd name="connsiteX0" fmla="*/ 10214 w 10215"/>
              <a:gd name="connsiteY0" fmla="*/ 10000 h 10000"/>
              <a:gd name="connsiteX1" fmla="*/ 10204 w 10215"/>
              <a:gd name="connsiteY1" fmla="*/ 6334 h 10000"/>
              <a:gd name="connsiteX2" fmla="*/ 237 w 10215"/>
              <a:gd name="connsiteY2" fmla="*/ 1 h 10000"/>
              <a:gd name="connsiteX3" fmla="*/ 2 w 10215"/>
              <a:gd name="connsiteY3" fmla="*/ 4308 h 10000"/>
              <a:gd name="connsiteX4" fmla="*/ 10214 w 10215"/>
              <a:gd name="connsiteY4" fmla="*/ 10000 h 10000"/>
              <a:gd name="connsiteX0" fmla="*/ 9870 w 10204"/>
              <a:gd name="connsiteY0" fmla="*/ 10054 h 10054"/>
              <a:gd name="connsiteX1" fmla="*/ 10204 w 10204"/>
              <a:gd name="connsiteY1" fmla="*/ 6334 h 10054"/>
              <a:gd name="connsiteX2" fmla="*/ 237 w 10204"/>
              <a:gd name="connsiteY2" fmla="*/ 1 h 10054"/>
              <a:gd name="connsiteX3" fmla="*/ 2 w 10204"/>
              <a:gd name="connsiteY3" fmla="*/ 4308 h 10054"/>
              <a:gd name="connsiteX4" fmla="*/ 9870 w 10204"/>
              <a:gd name="connsiteY4" fmla="*/ 10054 h 10054"/>
              <a:gd name="connsiteX0" fmla="*/ 10385 w 10386"/>
              <a:gd name="connsiteY0" fmla="*/ 10161 h 10161"/>
              <a:gd name="connsiteX1" fmla="*/ 10204 w 10386"/>
              <a:gd name="connsiteY1" fmla="*/ 6334 h 10161"/>
              <a:gd name="connsiteX2" fmla="*/ 237 w 10386"/>
              <a:gd name="connsiteY2" fmla="*/ 1 h 10161"/>
              <a:gd name="connsiteX3" fmla="*/ 2 w 10386"/>
              <a:gd name="connsiteY3" fmla="*/ 4308 h 10161"/>
              <a:gd name="connsiteX4" fmla="*/ 10385 w 10386"/>
              <a:gd name="connsiteY4" fmla="*/ 10161 h 10161"/>
              <a:gd name="connsiteX0" fmla="*/ 10041 w 10204"/>
              <a:gd name="connsiteY0" fmla="*/ 10161 h 10161"/>
              <a:gd name="connsiteX1" fmla="*/ 10204 w 10204"/>
              <a:gd name="connsiteY1" fmla="*/ 6334 h 10161"/>
              <a:gd name="connsiteX2" fmla="*/ 237 w 10204"/>
              <a:gd name="connsiteY2" fmla="*/ 1 h 10161"/>
              <a:gd name="connsiteX3" fmla="*/ 2 w 10204"/>
              <a:gd name="connsiteY3" fmla="*/ 4308 h 10161"/>
              <a:gd name="connsiteX4" fmla="*/ 10041 w 10204"/>
              <a:gd name="connsiteY4" fmla="*/ 10161 h 10161"/>
              <a:gd name="connsiteX0" fmla="*/ 10041 w 10204"/>
              <a:gd name="connsiteY0" fmla="*/ 10161 h 10161"/>
              <a:gd name="connsiteX1" fmla="*/ 10204 w 10204"/>
              <a:gd name="connsiteY1" fmla="*/ 6334 h 10161"/>
              <a:gd name="connsiteX2" fmla="*/ 237 w 10204"/>
              <a:gd name="connsiteY2" fmla="*/ 1 h 10161"/>
              <a:gd name="connsiteX3" fmla="*/ 2 w 10204"/>
              <a:gd name="connsiteY3" fmla="*/ 4308 h 10161"/>
              <a:gd name="connsiteX4" fmla="*/ 10041 w 10204"/>
              <a:gd name="connsiteY4" fmla="*/ 10161 h 10161"/>
              <a:gd name="connsiteX0" fmla="*/ 10385 w 10386"/>
              <a:gd name="connsiteY0" fmla="*/ 10215 h 10215"/>
              <a:gd name="connsiteX1" fmla="*/ 10204 w 10386"/>
              <a:gd name="connsiteY1" fmla="*/ 6334 h 10215"/>
              <a:gd name="connsiteX2" fmla="*/ 237 w 10386"/>
              <a:gd name="connsiteY2" fmla="*/ 1 h 10215"/>
              <a:gd name="connsiteX3" fmla="*/ 2 w 10386"/>
              <a:gd name="connsiteY3" fmla="*/ 4308 h 10215"/>
              <a:gd name="connsiteX4" fmla="*/ 10385 w 10386"/>
              <a:gd name="connsiteY4" fmla="*/ 10215 h 10215"/>
              <a:gd name="connsiteX0" fmla="*/ 9698 w 10204"/>
              <a:gd name="connsiteY0" fmla="*/ 10161 h 10161"/>
              <a:gd name="connsiteX1" fmla="*/ 10204 w 10204"/>
              <a:gd name="connsiteY1" fmla="*/ 6334 h 10161"/>
              <a:gd name="connsiteX2" fmla="*/ 237 w 10204"/>
              <a:gd name="connsiteY2" fmla="*/ 1 h 10161"/>
              <a:gd name="connsiteX3" fmla="*/ 2 w 10204"/>
              <a:gd name="connsiteY3" fmla="*/ 4308 h 10161"/>
              <a:gd name="connsiteX4" fmla="*/ 9698 w 10204"/>
              <a:gd name="connsiteY4" fmla="*/ 10161 h 10161"/>
              <a:gd name="connsiteX0" fmla="*/ 10213 w 10214"/>
              <a:gd name="connsiteY0" fmla="*/ 10215 h 10215"/>
              <a:gd name="connsiteX1" fmla="*/ 10204 w 10214"/>
              <a:gd name="connsiteY1" fmla="*/ 6334 h 10215"/>
              <a:gd name="connsiteX2" fmla="*/ 237 w 10214"/>
              <a:gd name="connsiteY2" fmla="*/ 1 h 10215"/>
              <a:gd name="connsiteX3" fmla="*/ 2 w 10214"/>
              <a:gd name="connsiteY3" fmla="*/ 4308 h 10215"/>
              <a:gd name="connsiteX4" fmla="*/ 10213 w 10214"/>
              <a:gd name="connsiteY4" fmla="*/ 10215 h 10215"/>
              <a:gd name="connsiteX0" fmla="*/ 10485 w 10486"/>
              <a:gd name="connsiteY0" fmla="*/ 9411 h 9411"/>
              <a:gd name="connsiteX1" fmla="*/ 10204 w 10486"/>
              <a:gd name="connsiteY1" fmla="*/ 6334 h 9411"/>
              <a:gd name="connsiteX2" fmla="*/ 237 w 10486"/>
              <a:gd name="connsiteY2" fmla="*/ 1 h 9411"/>
              <a:gd name="connsiteX3" fmla="*/ 2 w 10486"/>
              <a:gd name="connsiteY3" fmla="*/ 4308 h 9411"/>
              <a:gd name="connsiteX4" fmla="*/ 10485 w 10486"/>
              <a:gd name="connsiteY4" fmla="*/ 9411 h 9411"/>
              <a:gd name="connsiteX0" fmla="*/ 9222 w 9731"/>
              <a:gd name="connsiteY0" fmla="*/ 10641 h 10641"/>
              <a:gd name="connsiteX1" fmla="*/ 9731 w 9731"/>
              <a:gd name="connsiteY1" fmla="*/ 6730 h 10641"/>
              <a:gd name="connsiteX2" fmla="*/ 226 w 9731"/>
              <a:gd name="connsiteY2" fmla="*/ 1 h 10641"/>
              <a:gd name="connsiteX3" fmla="*/ 2 w 9731"/>
              <a:gd name="connsiteY3" fmla="*/ 4578 h 10641"/>
              <a:gd name="connsiteX4" fmla="*/ 9222 w 9731"/>
              <a:gd name="connsiteY4" fmla="*/ 10641 h 10641"/>
              <a:gd name="connsiteX0" fmla="*/ 9477 w 9478"/>
              <a:gd name="connsiteY0" fmla="*/ 10000 h 10000"/>
              <a:gd name="connsiteX1" fmla="*/ 7871 w 9478"/>
              <a:gd name="connsiteY1" fmla="*/ 6325 h 10000"/>
              <a:gd name="connsiteX2" fmla="*/ 232 w 9478"/>
              <a:gd name="connsiteY2" fmla="*/ 1 h 10000"/>
              <a:gd name="connsiteX3" fmla="*/ 2 w 9478"/>
              <a:gd name="connsiteY3" fmla="*/ 4302 h 10000"/>
              <a:gd name="connsiteX4" fmla="*/ 9477 w 9478"/>
              <a:gd name="connsiteY4" fmla="*/ 10000 h 10000"/>
              <a:gd name="connsiteX0" fmla="*/ 9999 w 10270"/>
              <a:gd name="connsiteY0" fmla="*/ 10000 h 10000"/>
              <a:gd name="connsiteX1" fmla="*/ 10270 w 10270"/>
              <a:gd name="connsiteY1" fmla="*/ 6258 h 10000"/>
              <a:gd name="connsiteX2" fmla="*/ 245 w 10270"/>
              <a:gd name="connsiteY2" fmla="*/ 1 h 10000"/>
              <a:gd name="connsiteX3" fmla="*/ 2 w 10270"/>
              <a:gd name="connsiteY3" fmla="*/ 4302 h 10000"/>
              <a:gd name="connsiteX4" fmla="*/ 9999 w 10270"/>
              <a:gd name="connsiteY4" fmla="*/ 10000 h 10000"/>
              <a:gd name="connsiteX0" fmla="*/ 9777 w 10048"/>
              <a:gd name="connsiteY0" fmla="*/ 10000 h 10000"/>
              <a:gd name="connsiteX1" fmla="*/ 10048 w 10048"/>
              <a:gd name="connsiteY1" fmla="*/ 6258 h 10000"/>
              <a:gd name="connsiteX2" fmla="*/ 23 w 10048"/>
              <a:gd name="connsiteY2" fmla="*/ 1 h 10000"/>
              <a:gd name="connsiteX3" fmla="*/ 2026 w 10048"/>
              <a:gd name="connsiteY3" fmla="*/ 4302 h 10000"/>
              <a:gd name="connsiteX4" fmla="*/ 9777 w 10048"/>
              <a:gd name="connsiteY4" fmla="*/ 10000 h 10000"/>
              <a:gd name="connsiteX0" fmla="*/ 9998 w 10269"/>
              <a:gd name="connsiteY0" fmla="*/ 10000 h 10000"/>
              <a:gd name="connsiteX1" fmla="*/ 10269 w 10269"/>
              <a:gd name="connsiteY1" fmla="*/ 6258 h 10000"/>
              <a:gd name="connsiteX2" fmla="*/ 244 w 10269"/>
              <a:gd name="connsiteY2" fmla="*/ 1 h 10000"/>
              <a:gd name="connsiteX3" fmla="*/ 1 w 10269"/>
              <a:gd name="connsiteY3" fmla="*/ 4436 h 10000"/>
              <a:gd name="connsiteX4" fmla="*/ 9998 w 10269"/>
              <a:gd name="connsiteY4" fmla="*/ 10000 h 10000"/>
              <a:gd name="connsiteX0" fmla="*/ 9998 w 10269"/>
              <a:gd name="connsiteY0" fmla="*/ 10067 h 10067"/>
              <a:gd name="connsiteX1" fmla="*/ 10269 w 10269"/>
              <a:gd name="connsiteY1" fmla="*/ 6325 h 10067"/>
              <a:gd name="connsiteX2" fmla="*/ 244 w 10269"/>
              <a:gd name="connsiteY2" fmla="*/ 1 h 10067"/>
              <a:gd name="connsiteX3" fmla="*/ 1 w 10269"/>
              <a:gd name="connsiteY3" fmla="*/ 4503 h 10067"/>
              <a:gd name="connsiteX4" fmla="*/ 9998 w 10269"/>
              <a:gd name="connsiteY4" fmla="*/ 10067 h 10067"/>
              <a:gd name="connsiteX0" fmla="*/ 10279 w 10280"/>
              <a:gd name="connsiteY0" fmla="*/ 10201 h 10201"/>
              <a:gd name="connsiteX1" fmla="*/ 10269 w 10280"/>
              <a:gd name="connsiteY1" fmla="*/ 6325 h 10201"/>
              <a:gd name="connsiteX2" fmla="*/ 244 w 10280"/>
              <a:gd name="connsiteY2" fmla="*/ 1 h 10201"/>
              <a:gd name="connsiteX3" fmla="*/ 1 w 10280"/>
              <a:gd name="connsiteY3" fmla="*/ 4503 h 10201"/>
              <a:gd name="connsiteX4" fmla="*/ 10279 w 10280"/>
              <a:gd name="connsiteY4" fmla="*/ 10201 h 10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0" h="10201">
                <a:moveTo>
                  <a:pt x="10279" y="10201"/>
                </a:moveTo>
                <a:cubicBezTo>
                  <a:pt x="10221" y="10239"/>
                  <a:pt x="10241" y="7449"/>
                  <a:pt x="10269" y="6325"/>
                </a:cubicBezTo>
                <a:cubicBezTo>
                  <a:pt x="6834" y="4218"/>
                  <a:pt x="-230" y="-36"/>
                  <a:pt x="244" y="1"/>
                </a:cubicBezTo>
                <a:cubicBezTo>
                  <a:pt x="578" y="-85"/>
                  <a:pt x="199" y="4483"/>
                  <a:pt x="1" y="4503"/>
                </a:cubicBezTo>
                <a:cubicBezTo>
                  <a:pt x="-152" y="4540"/>
                  <a:pt x="10430" y="10218"/>
                  <a:pt x="10279" y="10201"/>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GB" sz="2100" noProof="0" dirty="0"/>
          </a:p>
        </p:txBody>
      </p:sp>
      <p:sp>
        <p:nvSpPr>
          <p:cNvPr id="7" name="Freeform 17"/>
          <p:cNvSpPr>
            <a:spLocks/>
          </p:cNvSpPr>
          <p:nvPr userDrawn="1"/>
        </p:nvSpPr>
        <p:spPr bwMode="auto">
          <a:xfrm>
            <a:off x="-2901" y="1094398"/>
            <a:ext cx="362574" cy="5387682"/>
          </a:xfrm>
          <a:custGeom>
            <a:avLst/>
            <a:gdLst>
              <a:gd name="T0" fmla="*/ 467 w 471"/>
              <a:gd name="T1" fmla="*/ 680 h 680"/>
              <a:gd name="T2" fmla="*/ 471 w 471"/>
              <a:gd name="T3" fmla="*/ 485 h 680"/>
              <a:gd name="T4" fmla="*/ 3 w 471"/>
              <a:gd name="T5" fmla="*/ 0 h 680"/>
              <a:gd name="T6" fmla="*/ 0 w 471"/>
              <a:gd name="T7" fmla="*/ 384 h 680"/>
              <a:gd name="T8" fmla="*/ 467 w 471"/>
              <a:gd name="T9" fmla="*/ 680 h 680"/>
              <a:gd name="connsiteX0" fmla="*/ 9915 w 10000"/>
              <a:gd name="connsiteY0" fmla="*/ 10000 h 10000"/>
              <a:gd name="connsiteX1" fmla="*/ 10000 w 10000"/>
              <a:gd name="connsiteY1" fmla="*/ 7697 h 10000"/>
              <a:gd name="connsiteX2" fmla="*/ 64 w 10000"/>
              <a:gd name="connsiteY2" fmla="*/ 0 h 10000"/>
              <a:gd name="connsiteX3" fmla="*/ 0 w 10000"/>
              <a:gd name="connsiteY3" fmla="*/ 5647 h 10000"/>
              <a:gd name="connsiteX4" fmla="*/ 9915 w 10000"/>
              <a:gd name="connsiteY4" fmla="*/ 10000 h 10000"/>
              <a:gd name="connsiteX0" fmla="*/ 10051 w 10055"/>
              <a:gd name="connsiteY0" fmla="*/ 11788 h 11788"/>
              <a:gd name="connsiteX1" fmla="*/ 10000 w 10055"/>
              <a:gd name="connsiteY1" fmla="*/ 7697 h 11788"/>
              <a:gd name="connsiteX2" fmla="*/ 64 w 10055"/>
              <a:gd name="connsiteY2" fmla="*/ 0 h 11788"/>
              <a:gd name="connsiteX3" fmla="*/ 0 w 10055"/>
              <a:gd name="connsiteY3" fmla="*/ 5647 h 11788"/>
              <a:gd name="connsiteX4" fmla="*/ 10051 w 10055"/>
              <a:gd name="connsiteY4" fmla="*/ 11788 h 11788"/>
              <a:gd name="connsiteX0" fmla="*/ 10051 w 10055"/>
              <a:gd name="connsiteY0" fmla="*/ 11788 h 11788"/>
              <a:gd name="connsiteX1" fmla="*/ 10000 w 10055"/>
              <a:gd name="connsiteY1" fmla="*/ 7321 h 11788"/>
              <a:gd name="connsiteX2" fmla="*/ 64 w 10055"/>
              <a:gd name="connsiteY2" fmla="*/ 0 h 11788"/>
              <a:gd name="connsiteX3" fmla="*/ 0 w 10055"/>
              <a:gd name="connsiteY3" fmla="*/ 5647 h 11788"/>
              <a:gd name="connsiteX4" fmla="*/ 10051 w 10055"/>
              <a:gd name="connsiteY4" fmla="*/ 11788 h 11788"/>
              <a:gd name="connsiteX0" fmla="*/ 10051 w 10055"/>
              <a:gd name="connsiteY0" fmla="*/ 12070 h 12070"/>
              <a:gd name="connsiteX1" fmla="*/ 10000 w 10055"/>
              <a:gd name="connsiteY1" fmla="*/ 7321 h 12070"/>
              <a:gd name="connsiteX2" fmla="*/ 64 w 10055"/>
              <a:gd name="connsiteY2" fmla="*/ 0 h 12070"/>
              <a:gd name="connsiteX3" fmla="*/ 0 w 10055"/>
              <a:gd name="connsiteY3" fmla="*/ 5647 h 12070"/>
              <a:gd name="connsiteX4" fmla="*/ 10051 w 10055"/>
              <a:gd name="connsiteY4" fmla="*/ 12070 h 12070"/>
              <a:gd name="connsiteX0" fmla="*/ 10051 w 10058"/>
              <a:gd name="connsiteY0" fmla="*/ 12070 h 12070"/>
              <a:gd name="connsiteX1" fmla="*/ 10042 w 10058"/>
              <a:gd name="connsiteY1" fmla="*/ 7468 h 12070"/>
              <a:gd name="connsiteX2" fmla="*/ 64 w 10058"/>
              <a:gd name="connsiteY2" fmla="*/ 0 h 12070"/>
              <a:gd name="connsiteX3" fmla="*/ 0 w 10058"/>
              <a:gd name="connsiteY3" fmla="*/ 5647 h 12070"/>
              <a:gd name="connsiteX4" fmla="*/ 10051 w 10058"/>
              <a:gd name="connsiteY4" fmla="*/ 12070 h 12070"/>
              <a:gd name="connsiteX0" fmla="*/ 10009 w 10042"/>
              <a:gd name="connsiteY0" fmla="*/ 11835 h 11835"/>
              <a:gd name="connsiteX1" fmla="*/ 10042 w 10042"/>
              <a:gd name="connsiteY1" fmla="*/ 7468 h 11835"/>
              <a:gd name="connsiteX2" fmla="*/ 64 w 10042"/>
              <a:gd name="connsiteY2" fmla="*/ 0 h 11835"/>
              <a:gd name="connsiteX3" fmla="*/ 0 w 10042"/>
              <a:gd name="connsiteY3" fmla="*/ 5647 h 11835"/>
              <a:gd name="connsiteX4" fmla="*/ 10009 w 10042"/>
              <a:gd name="connsiteY4" fmla="*/ 11835 h 11835"/>
              <a:gd name="connsiteX0" fmla="*/ 9967 w 10042"/>
              <a:gd name="connsiteY0" fmla="*/ 11894 h 11894"/>
              <a:gd name="connsiteX1" fmla="*/ 10042 w 10042"/>
              <a:gd name="connsiteY1" fmla="*/ 7468 h 11894"/>
              <a:gd name="connsiteX2" fmla="*/ 64 w 10042"/>
              <a:gd name="connsiteY2" fmla="*/ 0 h 11894"/>
              <a:gd name="connsiteX3" fmla="*/ 0 w 10042"/>
              <a:gd name="connsiteY3" fmla="*/ 5647 h 11894"/>
              <a:gd name="connsiteX4" fmla="*/ 9967 w 10042"/>
              <a:gd name="connsiteY4" fmla="*/ 11894 h 11894"/>
              <a:gd name="connsiteX0" fmla="*/ 9967 w 10042"/>
              <a:gd name="connsiteY0" fmla="*/ 11982 h 11982"/>
              <a:gd name="connsiteX1" fmla="*/ 10042 w 10042"/>
              <a:gd name="connsiteY1" fmla="*/ 7468 h 11982"/>
              <a:gd name="connsiteX2" fmla="*/ 64 w 10042"/>
              <a:gd name="connsiteY2" fmla="*/ 0 h 11982"/>
              <a:gd name="connsiteX3" fmla="*/ 0 w 10042"/>
              <a:gd name="connsiteY3" fmla="*/ 5647 h 11982"/>
              <a:gd name="connsiteX4" fmla="*/ 9967 w 10042"/>
              <a:gd name="connsiteY4" fmla="*/ 11982 h 11982"/>
              <a:gd name="connsiteX0" fmla="*/ 9967 w 10042"/>
              <a:gd name="connsiteY0" fmla="*/ 11864 h 11864"/>
              <a:gd name="connsiteX1" fmla="*/ 10042 w 10042"/>
              <a:gd name="connsiteY1" fmla="*/ 7468 h 11864"/>
              <a:gd name="connsiteX2" fmla="*/ 64 w 10042"/>
              <a:gd name="connsiteY2" fmla="*/ 0 h 11864"/>
              <a:gd name="connsiteX3" fmla="*/ 0 w 10042"/>
              <a:gd name="connsiteY3" fmla="*/ 5647 h 11864"/>
              <a:gd name="connsiteX4" fmla="*/ 9967 w 10042"/>
              <a:gd name="connsiteY4" fmla="*/ 11864 h 11864"/>
              <a:gd name="connsiteX0" fmla="*/ 10094 w 10098"/>
              <a:gd name="connsiteY0" fmla="*/ 11923 h 11923"/>
              <a:gd name="connsiteX1" fmla="*/ 10042 w 10098"/>
              <a:gd name="connsiteY1" fmla="*/ 7468 h 11923"/>
              <a:gd name="connsiteX2" fmla="*/ 64 w 10098"/>
              <a:gd name="connsiteY2" fmla="*/ 0 h 11923"/>
              <a:gd name="connsiteX3" fmla="*/ 0 w 10098"/>
              <a:gd name="connsiteY3" fmla="*/ 5647 h 11923"/>
              <a:gd name="connsiteX4" fmla="*/ 10094 w 10098"/>
              <a:gd name="connsiteY4" fmla="*/ 11923 h 11923"/>
              <a:gd name="connsiteX0" fmla="*/ 10094 w 10094"/>
              <a:gd name="connsiteY0" fmla="*/ 11923 h 11923"/>
              <a:gd name="connsiteX1" fmla="*/ 10042 w 10094"/>
              <a:gd name="connsiteY1" fmla="*/ 7468 h 11923"/>
              <a:gd name="connsiteX2" fmla="*/ 64 w 10094"/>
              <a:gd name="connsiteY2" fmla="*/ 0 h 11923"/>
              <a:gd name="connsiteX3" fmla="*/ 0 w 10094"/>
              <a:gd name="connsiteY3" fmla="*/ 5647 h 11923"/>
              <a:gd name="connsiteX4" fmla="*/ 10094 w 10094"/>
              <a:gd name="connsiteY4" fmla="*/ 11923 h 11923"/>
              <a:gd name="connsiteX0" fmla="*/ 10052 w 10052"/>
              <a:gd name="connsiteY0" fmla="*/ 11982 h 11982"/>
              <a:gd name="connsiteX1" fmla="*/ 10042 w 10052"/>
              <a:gd name="connsiteY1" fmla="*/ 7468 h 11982"/>
              <a:gd name="connsiteX2" fmla="*/ 64 w 10052"/>
              <a:gd name="connsiteY2" fmla="*/ 0 h 11982"/>
              <a:gd name="connsiteX3" fmla="*/ 0 w 10052"/>
              <a:gd name="connsiteY3" fmla="*/ 5647 h 11982"/>
              <a:gd name="connsiteX4" fmla="*/ 10052 w 10052"/>
              <a:gd name="connsiteY4" fmla="*/ 11982 h 11982"/>
              <a:gd name="connsiteX0" fmla="*/ 9991 w 9991"/>
              <a:gd name="connsiteY0" fmla="*/ 11982 h 11982"/>
              <a:gd name="connsiteX1" fmla="*/ 9981 w 9991"/>
              <a:gd name="connsiteY1" fmla="*/ 7468 h 11982"/>
              <a:gd name="connsiteX2" fmla="*/ 3 w 9991"/>
              <a:gd name="connsiteY2" fmla="*/ 0 h 11982"/>
              <a:gd name="connsiteX3" fmla="*/ 71 w 9991"/>
              <a:gd name="connsiteY3" fmla="*/ 8365 h 11982"/>
              <a:gd name="connsiteX4" fmla="*/ 9991 w 9991"/>
              <a:gd name="connsiteY4" fmla="*/ 11982 h 11982"/>
              <a:gd name="connsiteX0" fmla="*/ 10000 w 10000"/>
              <a:gd name="connsiteY0" fmla="*/ 7565 h 7565"/>
              <a:gd name="connsiteX1" fmla="*/ 9990 w 10000"/>
              <a:gd name="connsiteY1" fmla="*/ 3798 h 7565"/>
              <a:gd name="connsiteX2" fmla="*/ 3 w 10000"/>
              <a:gd name="connsiteY2" fmla="*/ 0 h 7565"/>
              <a:gd name="connsiteX3" fmla="*/ 71 w 10000"/>
              <a:gd name="connsiteY3" fmla="*/ 4546 h 7565"/>
              <a:gd name="connsiteX4" fmla="*/ 10000 w 10000"/>
              <a:gd name="connsiteY4" fmla="*/ 7565 h 7565"/>
              <a:gd name="connsiteX0" fmla="*/ 10000 w 10000"/>
              <a:gd name="connsiteY0" fmla="*/ 10000 h 10000"/>
              <a:gd name="connsiteX1" fmla="*/ 9990 w 10000"/>
              <a:gd name="connsiteY1" fmla="*/ 2443 h 10000"/>
              <a:gd name="connsiteX2" fmla="*/ 3 w 10000"/>
              <a:gd name="connsiteY2" fmla="*/ 0 h 10000"/>
              <a:gd name="connsiteX3" fmla="*/ 71 w 10000"/>
              <a:gd name="connsiteY3" fmla="*/ 6009 h 10000"/>
              <a:gd name="connsiteX4" fmla="*/ 10000 w 10000"/>
              <a:gd name="connsiteY4" fmla="*/ 10000 h 10000"/>
              <a:gd name="connsiteX0" fmla="*/ 10000 w 10000"/>
              <a:gd name="connsiteY0" fmla="*/ 9564 h 9564"/>
              <a:gd name="connsiteX1" fmla="*/ 9990 w 10000"/>
              <a:gd name="connsiteY1" fmla="*/ 2007 h 9564"/>
              <a:gd name="connsiteX2" fmla="*/ 3 w 10000"/>
              <a:gd name="connsiteY2" fmla="*/ 0 h 9564"/>
              <a:gd name="connsiteX3" fmla="*/ 71 w 10000"/>
              <a:gd name="connsiteY3" fmla="*/ 5573 h 9564"/>
              <a:gd name="connsiteX4" fmla="*/ 10000 w 10000"/>
              <a:gd name="connsiteY4" fmla="*/ 9564 h 9564"/>
              <a:gd name="connsiteX0" fmla="*/ 10000 w 10000"/>
              <a:gd name="connsiteY0" fmla="*/ 10000 h 10000"/>
              <a:gd name="connsiteX1" fmla="*/ 9990 w 10000"/>
              <a:gd name="connsiteY1" fmla="*/ 2098 h 10000"/>
              <a:gd name="connsiteX2" fmla="*/ 3 w 10000"/>
              <a:gd name="connsiteY2" fmla="*/ 0 h 10000"/>
              <a:gd name="connsiteX3" fmla="*/ 71 w 10000"/>
              <a:gd name="connsiteY3" fmla="*/ 5827 h 10000"/>
              <a:gd name="connsiteX4" fmla="*/ 10000 w 10000"/>
              <a:gd name="connsiteY4" fmla="*/ 10000 h 10000"/>
              <a:gd name="connsiteX0" fmla="*/ 10000 w 10000"/>
              <a:gd name="connsiteY0" fmla="*/ 10000 h 10000"/>
              <a:gd name="connsiteX1" fmla="*/ 9990 w 10000"/>
              <a:gd name="connsiteY1" fmla="*/ 2098 h 10000"/>
              <a:gd name="connsiteX2" fmla="*/ 3 w 10000"/>
              <a:gd name="connsiteY2" fmla="*/ 0 h 10000"/>
              <a:gd name="connsiteX3" fmla="*/ 71 w 10000"/>
              <a:gd name="connsiteY3" fmla="*/ 5827 h 10000"/>
              <a:gd name="connsiteX4" fmla="*/ 10000 w 10000"/>
              <a:gd name="connsiteY4" fmla="*/ 10000 h 10000"/>
              <a:gd name="connsiteX0" fmla="*/ 10000 w 10000"/>
              <a:gd name="connsiteY0" fmla="*/ 10000 h 10000"/>
              <a:gd name="connsiteX1" fmla="*/ 9990 w 10000"/>
              <a:gd name="connsiteY1" fmla="*/ 2098 h 10000"/>
              <a:gd name="connsiteX2" fmla="*/ 3 w 10000"/>
              <a:gd name="connsiteY2" fmla="*/ 0 h 10000"/>
              <a:gd name="connsiteX3" fmla="*/ 71 w 10000"/>
              <a:gd name="connsiteY3" fmla="*/ 5827 h 10000"/>
              <a:gd name="connsiteX4" fmla="*/ 10000 w 10000"/>
              <a:gd name="connsiteY4" fmla="*/ 10000 h 10000"/>
              <a:gd name="connsiteX0" fmla="*/ 10000 w 10000"/>
              <a:gd name="connsiteY0" fmla="*/ 10000 h 10000"/>
              <a:gd name="connsiteX1" fmla="*/ 9990 w 10000"/>
              <a:gd name="connsiteY1" fmla="*/ 2098 h 10000"/>
              <a:gd name="connsiteX2" fmla="*/ 3 w 10000"/>
              <a:gd name="connsiteY2" fmla="*/ 0 h 10000"/>
              <a:gd name="connsiteX3" fmla="*/ 71 w 10000"/>
              <a:gd name="connsiteY3" fmla="*/ 5827 h 10000"/>
              <a:gd name="connsiteX4" fmla="*/ 10000 w 10000"/>
              <a:gd name="connsiteY4" fmla="*/ 10000 h 10000"/>
              <a:gd name="connsiteX0" fmla="*/ 10000 w 10168"/>
              <a:gd name="connsiteY0" fmla="*/ 10000 h 10000"/>
              <a:gd name="connsiteX1" fmla="*/ 10168 w 10168"/>
              <a:gd name="connsiteY1" fmla="*/ 2058 h 10000"/>
              <a:gd name="connsiteX2" fmla="*/ 3 w 10168"/>
              <a:gd name="connsiteY2" fmla="*/ 0 h 10000"/>
              <a:gd name="connsiteX3" fmla="*/ 71 w 10168"/>
              <a:gd name="connsiteY3" fmla="*/ 5827 h 10000"/>
              <a:gd name="connsiteX4" fmla="*/ 10000 w 10168"/>
              <a:gd name="connsiteY4" fmla="*/ 10000 h 10000"/>
              <a:gd name="connsiteX0" fmla="*/ 10285 w 10453"/>
              <a:gd name="connsiteY0" fmla="*/ 10000 h 10000"/>
              <a:gd name="connsiteX1" fmla="*/ 10453 w 10453"/>
              <a:gd name="connsiteY1" fmla="*/ 2058 h 10000"/>
              <a:gd name="connsiteX2" fmla="*/ 288 w 10453"/>
              <a:gd name="connsiteY2" fmla="*/ 0 h 10000"/>
              <a:gd name="connsiteX3" fmla="*/ 0 w 10453"/>
              <a:gd name="connsiteY3" fmla="*/ 8225 h 10000"/>
              <a:gd name="connsiteX4" fmla="*/ 10285 w 10453"/>
              <a:gd name="connsiteY4" fmla="*/ 10000 h 10000"/>
              <a:gd name="connsiteX0" fmla="*/ 10285 w 10285"/>
              <a:gd name="connsiteY0" fmla="*/ 10000 h 10000"/>
              <a:gd name="connsiteX1" fmla="*/ 10173 w 10285"/>
              <a:gd name="connsiteY1" fmla="*/ 1643 h 10000"/>
              <a:gd name="connsiteX2" fmla="*/ 288 w 10285"/>
              <a:gd name="connsiteY2" fmla="*/ 0 h 10000"/>
              <a:gd name="connsiteX3" fmla="*/ 0 w 10285"/>
              <a:gd name="connsiteY3" fmla="*/ 8225 h 10000"/>
              <a:gd name="connsiteX4" fmla="*/ 10285 w 10285"/>
              <a:gd name="connsiteY4" fmla="*/ 10000 h 10000"/>
              <a:gd name="connsiteX0" fmla="*/ 10005 w 10005"/>
              <a:gd name="connsiteY0" fmla="*/ 10000 h 10000"/>
              <a:gd name="connsiteX1" fmla="*/ 9893 w 10005"/>
              <a:gd name="connsiteY1" fmla="*/ 1643 h 10000"/>
              <a:gd name="connsiteX2" fmla="*/ 8 w 10005"/>
              <a:gd name="connsiteY2" fmla="*/ 0 h 10000"/>
              <a:gd name="connsiteX3" fmla="*/ 0 w 10005"/>
              <a:gd name="connsiteY3" fmla="*/ 8810 h 10000"/>
              <a:gd name="connsiteX4" fmla="*/ 10005 w 10005"/>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5" h="10000">
                <a:moveTo>
                  <a:pt x="10005" y="10000"/>
                </a:moveTo>
                <a:cubicBezTo>
                  <a:pt x="9948" y="10030"/>
                  <a:pt x="9687" y="1599"/>
                  <a:pt x="9893" y="1643"/>
                </a:cubicBezTo>
                <a:cubicBezTo>
                  <a:pt x="9764" y="1677"/>
                  <a:pt x="315" y="-15"/>
                  <a:pt x="8" y="0"/>
                </a:cubicBezTo>
                <a:cubicBezTo>
                  <a:pt x="-13" y="-28"/>
                  <a:pt x="21" y="6640"/>
                  <a:pt x="0" y="8810"/>
                </a:cubicBezTo>
                <a:lnTo>
                  <a:pt x="10005" y="10000"/>
                </a:lnTo>
                <a:close/>
              </a:path>
            </a:pathLst>
          </a:custGeom>
          <a:solidFill>
            <a:srgbClr val="7F7F7F">
              <a:alpha val="17000"/>
            </a:srgbClr>
          </a:solidFill>
          <a:ln>
            <a:noFill/>
          </a:ln>
        </p:spPr>
        <p:txBody>
          <a:bodyPr vert="horz" wrap="square" lIns="91440" tIns="45720" rIns="91440" bIns="45720" numCol="1" anchor="t" anchorCtr="0" compatLnSpc="1">
            <a:prstTxWarp prst="textNoShape">
              <a:avLst/>
            </a:prstTxWarp>
          </a:bodyPr>
          <a:lstStyle/>
          <a:p>
            <a:endParaRPr lang="en-GB" sz="2100" noProof="0" dirty="0">
              <a:solidFill>
                <a:schemeClr val="tx1"/>
              </a:solidFill>
            </a:endParaRPr>
          </a:p>
        </p:txBody>
      </p:sp>
      <p:sp>
        <p:nvSpPr>
          <p:cNvPr id="19" name="Inhaltsplatzhalter 2"/>
          <p:cNvSpPr>
            <a:spLocks noGrp="1"/>
          </p:cNvSpPr>
          <p:nvPr>
            <p:ph sz="quarter" idx="35"/>
          </p:nvPr>
        </p:nvSpPr>
        <p:spPr>
          <a:xfrm>
            <a:off x="2747600" y="1280159"/>
            <a:ext cx="2667680" cy="792000"/>
          </a:xfrm>
          <a:prstGeom prst="rightArrow">
            <a:avLst>
              <a:gd name="adj1" fmla="val 73091"/>
              <a:gd name="adj2" fmla="val 34606"/>
            </a:avLst>
          </a:prstGeom>
          <a:solidFill>
            <a:srgbClr val="9A9A9A"/>
          </a:solidFill>
        </p:spPr>
        <p:txBody>
          <a:bodyPr vert="horz" anchor="ctr"/>
          <a:lstStyle>
            <a:lvl1pPr marL="0" indent="0" algn="ctr">
              <a:buNone/>
              <a:defRPr sz="1400">
                <a:solidFill>
                  <a:srgbClr val="FFFFFF"/>
                </a:solidFill>
              </a:defRPr>
            </a:lvl1pPr>
            <a:lvl2pPr marL="179398" indent="0">
              <a:buNone/>
              <a:defRPr sz="1400">
                <a:solidFill>
                  <a:srgbClr val="FFFFFF"/>
                </a:solidFill>
              </a:defRPr>
            </a:lvl2pPr>
            <a:lvl3pPr marL="350855" indent="0">
              <a:buNone/>
              <a:defRPr sz="1400">
                <a:solidFill>
                  <a:srgbClr val="FFFFFF"/>
                </a:solidFill>
              </a:defRPr>
            </a:lvl3pPr>
            <a:lvl4pPr marL="541366" indent="0">
              <a:buNone/>
              <a:defRPr sz="1400">
                <a:solidFill>
                  <a:srgbClr val="FFFFFF"/>
                </a:solidFill>
              </a:defRPr>
            </a:lvl4pPr>
            <a:lvl5pPr marL="722349" indent="0">
              <a:buNone/>
              <a:defRPr sz="1400">
                <a:solidFill>
                  <a:srgbClr val="FFFFFF"/>
                </a:solidFill>
              </a:defRPr>
            </a:lvl5pPr>
          </a:lstStyle>
          <a:p>
            <a:pPr lvl="0"/>
            <a:r>
              <a:rPr lang="en-US" noProof="0" smtClean="0"/>
              <a:t>Click to edit Master text styles</a:t>
            </a:r>
          </a:p>
        </p:txBody>
      </p:sp>
      <p:sp>
        <p:nvSpPr>
          <p:cNvPr id="15" name="Inhaltsplatzhalter 2"/>
          <p:cNvSpPr>
            <a:spLocks noGrp="1"/>
          </p:cNvSpPr>
          <p:nvPr>
            <p:ph sz="quarter" idx="34"/>
          </p:nvPr>
        </p:nvSpPr>
        <p:spPr>
          <a:xfrm>
            <a:off x="360000" y="1280159"/>
            <a:ext cx="2667680" cy="792000"/>
          </a:xfrm>
          <a:prstGeom prst="rightArrow">
            <a:avLst>
              <a:gd name="adj1" fmla="val 73091"/>
              <a:gd name="adj2" fmla="val 34606"/>
            </a:avLst>
          </a:prstGeom>
          <a:solidFill>
            <a:schemeClr val="bg1">
              <a:lumMod val="75000"/>
            </a:schemeClr>
          </a:solidFill>
        </p:spPr>
        <p:txBody>
          <a:bodyPr vert="horz" anchor="ctr"/>
          <a:lstStyle>
            <a:lvl1pPr marL="0" indent="0" algn="ctr">
              <a:buNone/>
              <a:defRPr sz="1400">
                <a:solidFill>
                  <a:srgbClr val="FFFFFF"/>
                </a:solidFill>
              </a:defRPr>
            </a:lvl1pPr>
            <a:lvl2pPr marL="179398" indent="0">
              <a:buNone/>
              <a:defRPr sz="1400">
                <a:solidFill>
                  <a:srgbClr val="FFFFFF"/>
                </a:solidFill>
              </a:defRPr>
            </a:lvl2pPr>
            <a:lvl3pPr marL="350855" indent="0">
              <a:buNone/>
              <a:defRPr sz="1400">
                <a:solidFill>
                  <a:srgbClr val="FFFFFF"/>
                </a:solidFill>
              </a:defRPr>
            </a:lvl3pPr>
            <a:lvl4pPr marL="541366" indent="0">
              <a:buNone/>
              <a:defRPr sz="1400">
                <a:solidFill>
                  <a:srgbClr val="FFFFFF"/>
                </a:solidFill>
              </a:defRPr>
            </a:lvl4pPr>
            <a:lvl5pPr marL="722349" indent="0">
              <a:buNone/>
              <a:defRPr sz="1400">
                <a:solidFill>
                  <a:srgbClr val="FFFFFF"/>
                </a:solidFill>
              </a:defRPr>
            </a:lvl5pPr>
          </a:lstStyle>
          <a:p>
            <a:pPr lvl="0"/>
            <a:r>
              <a:rPr lang="en-US" noProof="0" smtClean="0"/>
              <a:t>Click to edit Master text styles</a:t>
            </a:r>
          </a:p>
        </p:txBody>
      </p:sp>
      <p:sp>
        <p:nvSpPr>
          <p:cNvPr id="18" name="Textplatzhalter 2"/>
          <p:cNvSpPr>
            <a:spLocks noGrp="1"/>
          </p:cNvSpPr>
          <p:nvPr>
            <p:ph type="body" sz="quarter" idx="21" hasCustomPrompt="1"/>
          </p:nvPr>
        </p:nvSpPr>
        <p:spPr>
          <a:xfrm>
            <a:off x="360000" y="395922"/>
            <a:ext cx="9180000" cy="864000"/>
          </a:xfrm>
          <a:prstGeom prst="rect">
            <a:avLst/>
          </a:prstGeom>
        </p:spPr>
        <p:txBody>
          <a:bodyPr vert="horz" lIns="0" rIns="0">
            <a:normAutofit/>
          </a:bodyPr>
          <a:lstStyle>
            <a:lvl1pPr marL="0" indent="0">
              <a:lnSpc>
                <a:spcPct val="130000"/>
              </a:lnSpc>
              <a:spcBef>
                <a:spcPts val="0"/>
              </a:spcBef>
              <a:buNone/>
              <a:defRPr sz="3300">
                <a:solidFill>
                  <a:schemeClr val="accent1"/>
                </a:solidFill>
                <a:latin typeface="Open Sans Light"/>
                <a:cs typeface="Open Sans Light"/>
              </a:defRPr>
            </a:lvl1pPr>
          </a:lstStyle>
          <a:p>
            <a:pPr lvl="0"/>
            <a:r>
              <a:rPr lang="en-GB" dirty="0" smtClean="0"/>
              <a:t>Headline</a:t>
            </a:r>
            <a:endParaRPr lang="en-GB" dirty="0"/>
          </a:p>
        </p:txBody>
      </p:sp>
    </p:spTree>
    <p:extLst>
      <p:ext uri="{BB962C8B-B14F-4D97-AF65-F5344CB8AC3E}">
        <p14:creationId xmlns:p14="http://schemas.microsoft.com/office/powerpoint/2010/main" val="344543858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ffering with subheadline">
    <p:spTree>
      <p:nvGrpSpPr>
        <p:cNvPr id="1" name=""/>
        <p:cNvGrpSpPr/>
        <p:nvPr/>
      </p:nvGrpSpPr>
      <p:grpSpPr>
        <a:xfrm>
          <a:off x="0" y="0"/>
          <a:ext cx="0" cy="0"/>
          <a:chOff x="0" y="0"/>
          <a:chExt cx="0" cy="0"/>
        </a:xfrm>
      </p:grpSpPr>
      <p:sp>
        <p:nvSpPr>
          <p:cNvPr id="12" name="Rectangle 10"/>
          <p:cNvSpPr>
            <a:spLocks/>
          </p:cNvSpPr>
          <p:nvPr userDrawn="1"/>
        </p:nvSpPr>
        <p:spPr>
          <a:xfrm>
            <a:off x="9114619" y="50805"/>
            <a:ext cx="431999" cy="431999"/>
          </a:xfrm>
          <a:prstGeom prst="rect">
            <a:avLst/>
          </a:prstGeom>
          <a:solidFill>
            <a:schemeClr val="accent1"/>
          </a:solidFill>
          <a:ln w="25400" cap="flat" cmpd="sng" algn="ctr">
            <a:noFill/>
            <a:prstDash val="solid"/>
          </a:ln>
          <a:effectLst/>
        </p:spPr>
        <p:txBody>
          <a:bodyPr lIns="107274" tIns="53637" rIns="107274" bIns="53637" rtlCol="0" anchor="ctr">
            <a:normAutofit/>
          </a:bodyPr>
          <a:lstStyle/>
          <a:p>
            <a:pPr marL="0" marR="0" lvl="0" indent="0" algn="ctr" defTabSz="1072788"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srgbClr val="FFFFFF"/>
              </a:solidFill>
              <a:effectLst/>
              <a:uLnTx/>
              <a:uFillTx/>
              <a:latin typeface="Open Sans"/>
              <a:ea typeface="+mn-ea"/>
              <a:cs typeface="+mn-cs"/>
            </a:endParaRPr>
          </a:p>
        </p:txBody>
      </p:sp>
      <p:sp>
        <p:nvSpPr>
          <p:cNvPr id="16" name="Rectangle 10"/>
          <p:cNvSpPr/>
          <p:nvPr userDrawn="1"/>
        </p:nvSpPr>
        <p:spPr>
          <a:xfrm>
            <a:off x="0" y="1"/>
            <a:ext cx="9906000" cy="96000"/>
          </a:xfrm>
          <a:prstGeom prst="rect">
            <a:avLst/>
          </a:prstGeom>
          <a:solidFill>
            <a:schemeClr val="accent1"/>
          </a:solidFill>
          <a:ln w="25400" cap="flat" cmpd="sng" algn="ctr">
            <a:noFill/>
            <a:prstDash val="solid"/>
          </a:ln>
          <a:effectLst/>
        </p:spPr>
        <p:txBody>
          <a:bodyPr lIns="107274" tIns="53637" rIns="107274" bIns="53637" rtlCol="0" anchor="ctr">
            <a:normAutofit fontScale="25000" lnSpcReduction="20000"/>
          </a:bodyPr>
          <a:lstStyle/>
          <a:p>
            <a:pPr marL="0" marR="0" lvl="0" indent="0" algn="ctr" defTabSz="1072788"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dirty="0">
              <a:ln>
                <a:noFill/>
              </a:ln>
              <a:solidFill>
                <a:srgbClr val="FFFFFF"/>
              </a:solidFill>
              <a:effectLst/>
              <a:uLnTx/>
              <a:uFillTx/>
              <a:latin typeface="Open Sans"/>
              <a:ea typeface="+mn-ea"/>
              <a:cs typeface="+mn-cs"/>
            </a:endParaRPr>
          </a:p>
        </p:txBody>
      </p:sp>
      <p:sp>
        <p:nvSpPr>
          <p:cNvPr id="19" name="Foliennummernplatzhalter 1"/>
          <p:cNvSpPr txBox="1">
            <a:spLocks noChangeAspect="1"/>
          </p:cNvSpPr>
          <p:nvPr userDrawn="1"/>
        </p:nvSpPr>
        <p:spPr>
          <a:xfrm>
            <a:off x="9114617" y="50801"/>
            <a:ext cx="432000" cy="432000"/>
          </a:xfrm>
          <a:prstGeom prst="rect">
            <a:avLst/>
          </a:prstGeom>
        </p:spPr>
        <p:txBody>
          <a:bodyPr vert="horz" lIns="107274" tIns="53637" rIns="107274" bIns="53637" rtlCol="0" anchor="ctr">
            <a:normAutofit/>
          </a:bodyPr>
          <a:lstStyle>
            <a:defPPr>
              <a:defRPr lang="en-US"/>
            </a:defPPr>
            <a:lvl1pPr marL="0" algn="ct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82B20F-2693-4F3C-9A93-16DE92CB58EE}" type="slidenum">
              <a:rPr lang="en-GB" sz="800" smtClean="0">
                <a:solidFill>
                  <a:srgbClr val="FFFFFF"/>
                </a:solidFill>
                <a:latin typeface="Open Sans"/>
              </a:rPr>
              <a:pPr/>
              <a:t>‹#›</a:t>
            </a:fld>
            <a:endParaRPr lang="en-GB" sz="800" dirty="0">
              <a:solidFill>
                <a:srgbClr val="FFFFFF"/>
              </a:solidFill>
              <a:latin typeface="Open Sans"/>
            </a:endParaRPr>
          </a:p>
        </p:txBody>
      </p:sp>
      <p:sp>
        <p:nvSpPr>
          <p:cNvPr id="14" name="Richtungspfeil 13"/>
          <p:cNvSpPr/>
          <p:nvPr userDrawn="1"/>
        </p:nvSpPr>
        <p:spPr>
          <a:xfrm rot="5400000">
            <a:off x="3878927" y="-1322278"/>
            <a:ext cx="2148148" cy="9183079"/>
          </a:xfrm>
          <a:prstGeom prst="homePlate">
            <a:avLst>
              <a:gd name="adj" fmla="val 99707"/>
            </a:avLst>
          </a:prstGeom>
          <a:gradFill flip="none" rotWithShape="1">
            <a:gsLst>
              <a:gs pos="100000">
                <a:schemeClr val="bg1">
                  <a:lumMod val="95000"/>
                </a:schemeClr>
              </a:gs>
              <a:gs pos="0">
                <a:schemeClr val="bg2">
                  <a:lumMod val="40000"/>
                  <a:lumOff val="60000"/>
                </a:schemeClr>
              </a:gs>
            </a:gsLst>
            <a:lin ang="10800000" scaled="0"/>
            <a:tileRect/>
          </a:gradFill>
          <a:ln w="3175" cap="flat" cmpd="sng" algn="ctr">
            <a:noFill/>
            <a:prstDash val="solid"/>
          </a:ln>
          <a:effectLst/>
        </p:spPr>
        <p:txBody>
          <a:bodyPr lIns="83903" tIns="41951" rIns="83903" bIns="41951" rtlCol="0" anchor="ctr"/>
          <a:lstStyle/>
          <a:p>
            <a:pPr lvl="0" fontAlgn="auto">
              <a:lnSpc>
                <a:spcPct val="100000"/>
              </a:lnSpc>
              <a:spcBef>
                <a:spcPts val="0"/>
              </a:spcBef>
              <a:spcAft>
                <a:spcPts val="0"/>
              </a:spcAft>
            </a:pPr>
            <a:endParaRPr lang="en-GB" sz="1050" kern="0" spc="18" noProof="0" dirty="0">
              <a:solidFill>
                <a:srgbClr val="B2B2B2">
                  <a:lumMod val="50000"/>
                </a:srgbClr>
              </a:solidFill>
              <a:latin typeface="Open Sans"/>
              <a:cs typeface="Open Sans"/>
            </a:endParaRPr>
          </a:p>
        </p:txBody>
      </p:sp>
      <p:sp>
        <p:nvSpPr>
          <p:cNvPr id="3" name="Content Placeholder 2"/>
          <p:cNvSpPr>
            <a:spLocks noGrp="1"/>
          </p:cNvSpPr>
          <p:nvPr>
            <p:ph idx="19" hasCustomPrompt="1"/>
          </p:nvPr>
        </p:nvSpPr>
        <p:spPr>
          <a:xfrm>
            <a:off x="360000" y="1787510"/>
            <a:ext cx="4500000" cy="391996"/>
          </a:xfrm>
          <a:prstGeom prst="rect">
            <a:avLst/>
          </a:prstGeom>
          <a:solidFill>
            <a:schemeClr val="bg2">
              <a:alpha val="80000"/>
            </a:schemeClr>
          </a:solidFill>
        </p:spPr>
        <p:txBody>
          <a:bodyPr vert="horz" lIns="107274" tIns="53637" rIns="107274" bIns="53637" anchor="ctr"/>
          <a:lstStyle>
            <a:lvl1pPr marL="0" indent="0">
              <a:lnSpc>
                <a:spcPct val="100000"/>
              </a:lnSpc>
              <a:spcBef>
                <a:spcPts val="0"/>
              </a:spcBef>
              <a:spcAft>
                <a:spcPts val="0"/>
              </a:spcAft>
              <a:buFont typeface="Arial"/>
              <a:buNone/>
              <a:defRPr lang="en-US" sz="1050" noProof="0" dirty="0" smtClean="0">
                <a:solidFill>
                  <a:srgbClr val="FFFFFF"/>
                </a:solidFill>
                <a:latin typeface="Open Sans"/>
                <a:cs typeface="Open Sans"/>
              </a:defRPr>
            </a:lvl1pPr>
            <a:lvl2pPr marL="417195" indent="-203010">
              <a:lnSpc>
                <a:spcPct val="110000"/>
              </a:lnSpc>
              <a:spcBef>
                <a:spcPts val="0"/>
              </a:spcBef>
              <a:spcAft>
                <a:spcPts val="352"/>
              </a:spcAft>
              <a:buFont typeface="Symbol" charset="2"/>
              <a:buChar char="-"/>
              <a:defRPr lang="de-DE" sz="1200" dirty="0" smtClean="0">
                <a:solidFill>
                  <a:srgbClr val="FFFFFF"/>
                </a:solidFill>
              </a:defRPr>
            </a:lvl2pPr>
            <a:lvl3pPr marL="631382" indent="-214186">
              <a:lnSpc>
                <a:spcPct val="110000"/>
              </a:lnSpc>
              <a:spcBef>
                <a:spcPts val="0"/>
              </a:spcBef>
              <a:spcAft>
                <a:spcPts val="352"/>
              </a:spcAft>
              <a:buFont typeface="Symbol" charset="2"/>
              <a:buChar char="-"/>
              <a:defRPr lang="de-DE" sz="1200" dirty="0" smtClean="0">
                <a:solidFill>
                  <a:srgbClr val="FFFFFF"/>
                </a:solidFill>
              </a:defRPr>
            </a:lvl3pPr>
            <a:lvl4pPr marL="845566" indent="-214186">
              <a:lnSpc>
                <a:spcPct val="110000"/>
              </a:lnSpc>
              <a:spcBef>
                <a:spcPts val="0"/>
              </a:spcBef>
              <a:spcAft>
                <a:spcPts val="352"/>
              </a:spcAft>
              <a:buFont typeface="Symbol" charset="2"/>
              <a:buChar char="-"/>
              <a:defRPr lang="de-DE" sz="1200" dirty="0" smtClean="0">
                <a:solidFill>
                  <a:srgbClr val="FFFFFF"/>
                </a:solidFill>
              </a:defRPr>
            </a:lvl4pPr>
            <a:lvl5pPr marL="1048578" indent="-203010">
              <a:lnSpc>
                <a:spcPct val="110000"/>
              </a:lnSpc>
              <a:spcBef>
                <a:spcPts val="0"/>
              </a:spcBef>
              <a:spcAft>
                <a:spcPts val="352"/>
              </a:spcAft>
              <a:buFont typeface="Symbol" charset="2"/>
              <a:buChar char="-"/>
              <a:defRPr lang="de-DE" sz="1200" dirty="0" smtClean="0">
                <a:solidFill>
                  <a:srgbClr val="FFFFFF"/>
                </a:solidFill>
              </a:defRPr>
            </a:lvl5pPr>
          </a:lstStyle>
          <a:p>
            <a:pPr lvl="0"/>
            <a:r>
              <a:rPr lang="en-GB" noProof="0" dirty="0" smtClean="0"/>
              <a:t>Click to edit text</a:t>
            </a:r>
          </a:p>
        </p:txBody>
      </p:sp>
      <p:sp>
        <p:nvSpPr>
          <p:cNvPr id="4" name="Content Placeholder 2"/>
          <p:cNvSpPr>
            <a:spLocks noGrp="1"/>
          </p:cNvSpPr>
          <p:nvPr>
            <p:ph idx="20" hasCustomPrompt="1"/>
          </p:nvPr>
        </p:nvSpPr>
        <p:spPr>
          <a:xfrm>
            <a:off x="5043000" y="1787510"/>
            <a:ext cx="4500000" cy="391996"/>
          </a:xfrm>
          <a:prstGeom prst="rect">
            <a:avLst/>
          </a:prstGeom>
          <a:solidFill>
            <a:schemeClr val="bg2">
              <a:alpha val="80000"/>
            </a:schemeClr>
          </a:solidFill>
        </p:spPr>
        <p:txBody>
          <a:bodyPr vert="horz" lIns="107274" tIns="53637" rIns="107274" bIns="53637" anchor="ctr"/>
          <a:lstStyle>
            <a:lvl1pPr marL="0" indent="0">
              <a:lnSpc>
                <a:spcPct val="100000"/>
              </a:lnSpc>
              <a:spcBef>
                <a:spcPts val="0"/>
              </a:spcBef>
              <a:spcAft>
                <a:spcPts val="0"/>
              </a:spcAft>
              <a:buFont typeface="Arial"/>
              <a:buNone/>
              <a:defRPr lang="de-DE" sz="1050" dirty="0" smtClean="0">
                <a:solidFill>
                  <a:srgbClr val="FFFFFF"/>
                </a:solidFill>
                <a:latin typeface="Open Sans"/>
                <a:cs typeface="Open Sans"/>
              </a:defRPr>
            </a:lvl1pPr>
            <a:lvl2pPr marL="417195" indent="-203010">
              <a:lnSpc>
                <a:spcPct val="110000"/>
              </a:lnSpc>
              <a:spcBef>
                <a:spcPts val="0"/>
              </a:spcBef>
              <a:spcAft>
                <a:spcPts val="352"/>
              </a:spcAft>
              <a:buFont typeface="Symbol" charset="2"/>
              <a:buChar char="-"/>
              <a:defRPr lang="de-DE" sz="1200" dirty="0" smtClean="0">
                <a:solidFill>
                  <a:srgbClr val="FFFFFF"/>
                </a:solidFill>
              </a:defRPr>
            </a:lvl2pPr>
            <a:lvl3pPr marL="631382" indent="-214186">
              <a:lnSpc>
                <a:spcPct val="110000"/>
              </a:lnSpc>
              <a:spcBef>
                <a:spcPts val="0"/>
              </a:spcBef>
              <a:spcAft>
                <a:spcPts val="352"/>
              </a:spcAft>
              <a:buFont typeface="Symbol" charset="2"/>
              <a:buChar char="-"/>
              <a:defRPr lang="de-DE" sz="1200" dirty="0" smtClean="0">
                <a:solidFill>
                  <a:srgbClr val="FFFFFF"/>
                </a:solidFill>
              </a:defRPr>
            </a:lvl3pPr>
            <a:lvl4pPr marL="845566" indent="-214186">
              <a:lnSpc>
                <a:spcPct val="110000"/>
              </a:lnSpc>
              <a:spcBef>
                <a:spcPts val="0"/>
              </a:spcBef>
              <a:spcAft>
                <a:spcPts val="352"/>
              </a:spcAft>
              <a:buFont typeface="Symbol" charset="2"/>
              <a:buChar char="-"/>
              <a:defRPr lang="de-DE" sz="1200" dirty="0" smtClean="0">
                <a:solidFill>
                  <a:srgbClr val="FFFFFF"/>
                </a:solidFill>
              </a:defRPr>
            </a:lvl4pPr>
            <a:lvl5pPr marL="1048578" indent="-203010">
              <a:lnSpc>
                <a:spcPct val="110000"/>
              </a:lnSpc>
              <a:spcBef>
                <a:spcPts val="0"/>
              </a:spcBef>
              <a:spcAft>
                <a:spcPts val="352"/>
              </a:spcAft>
              <a:buFont typeface="Symbol" charset="2"/>
              <a:buChar char="-"/>
              <a:defRPr lang="de-DE" sz="1200" dirty="0">
                <a:solidFill>
                  <a:srgbClr val="FFFFFF"/>
                </a:solidFill>
              </a:defRPr>
            </a:lvl5pPr>
          </a:lstStyle>
          <a:p>
            <a:pPr lvl="0"/>
            <a:r>
              <a:rPr lang="en-GB" noProof="0" dirty="0" smtClean="0"/>
              <a:t>Click to edit text</a:t>
            </a:r>
          </a:p>
        </p:txBody>
      </p:sp>
      <p:sp>
        <p:nvSpPr>
          <p:cNvPr id="9" name="Content Placeholder 2"/>
          <p:cNvSpPr>
            <a:spLocks noGrp="1"/>
          </p:cNvSpPr>
          <p:nvPr>
            <p:ph idx="25" hasCustomPrompt="1"/>
          </p:nvPr>
        </p:nvSpPr>
        <p:spPr>
          <a:xfrm>
            <a:off x="360000" y="4389736"/>
            <a:ext cx="9180000" cy="391996"/>
          </a:xfrm>
          <a:prstGeom prst="rect">
            <a:avLst/>
          </a:prstGeom>
          <a:solidFill>
            <a:schemeClr val="accent1"/>
          </a:solidFill>
        </p:spPr>
        <p:txBody>
          <a:bodyPr vert="horz" lIns="107274" tIns="53637" rIns="107274" bIns="53637" anchor="ctr"/>
          <a:lstStyle>
            <a:lvl1pPr marL="0" indent="0">
              <a:lnSpc>
                <a:spcPct val="100000"/>
              </a:lnSpc>
              <a:spcBef>
                <a:spcPts val="0"/>
              </a:spcBef>
              <a:spcAft>
                <a:spcPts val="0"/>
              </a:spcAft>
              <a:buFont typeface="Arial"/>
              <a:buNone/>
              <a:defRPr lang="en-US" sz="1050" noProof="0" dirty="0" smtClean="0">
                <a:solidFill>
                  <a:schemeClr val="bg1"/>
                </a:solidFill>
                <a:latin typeface="Open Sans"/>
                <a:cs typeface="Open Sans"/>
              </a:defRPr>
            </a:lvl1pPr>
            <a:lvl2pPr marL="417195" indent="-203010">
              <a:lnSpc>
                <a:spcPct val="110000"/>
              </a:lnSpc>
              <a:spcBef>
                <a:spcPts val="0"/>
              </a:spcBef>
              <a:spcAft>
                <a:spcPts val="352"/>
              </a:spcAft>
              <a:buFont typeface="Symbol" charset="2"/>
              <a:buChar char="-"/>
              <a:defRPr lang="de-DE" sz="1200" dirty="0" smtClean="0">
                <a:solidFill>
                  <a:schemeClr val="bg1"/>
                </a:solidFill>
              </a:defRPr>
            </a:lvl2pPr>
            <a:lvl3pPr marL="631382" indent="-214186">
              <a:lnSpc>
                <a:spcPct val="110000"/>
              </a:lnSpc>
              <a:spcBef>
                <a:spcPts val="0"/>
              </a:spcBef>
              <a:spcAft>
                <a:spcPts val="352"/>
              </a:spcAft>
              <a:buFont typeface="Symbol" charset="2"/>
              <a:buChar char="-"/>
              <a:defRPr lang="de-DE" sz="1200" dirty="0" smtClean="0">
                <a:solidFill>
                  <a:schemeClr val="bg1"/>
                </a:solidFill>
              </a:defRPr>
            </a:lvl3pPr>
            <a:lvl4pPr marL="845566" indent="-214186">
              <a:lnSpc>
                <a:spcPct val="110000"/>
              </a:lnSpc>
              <a:spcBef>
                <a:spcPts val="0"/>
              </a:spcBef>
              <a:spcAft>
                <a:spcPts val="352"/>
              </a:spcAft>
              <a:buFont typeface="Symbol" charset="2"/>
              <a:buChar char="-"/>
              <a:defRPr lang="de-DE" sz="1200" dirty="0" smtClean="0">
                <a:solidFill>
                  <a:schemeClr val="bg1"/>
                </a:solidFill>
              </a:defRPr>
            </a:lvl4pPr>
            <a:lvl5pPr marL="1048578" indent="-203010">
              <a:lnSpc>
                <a:spcPct val="110000"/>
              </a:lnSpc>
              <a:spcBef>
                <a:spcPts val="0"/>
              </a:spcBef>
              <a:spcAft>
                <a:spcPts val="352"/>
              </a:spcAft>
              <a:buFont typeface="Symbol" charset="2"/>
              <a:buChar char="-"/>
              <a:defRPr lang="de-DE" sz="1200" dirty="0" smtClean="0">
                <a:solidFill>
                  <a:schemeClr val="bg1"/>
                </a:solidFill>
              </a:defRPr>
            </a:lvl5pPr>
          </a:lstStyle>
          <a:p>
            <a:pPr lvl="0"/>
            <a:r>
              <a:rPr lang="en-GB" noProof="0" dirty="0" smtClean="0"/>
              <a:t>Click to edit text</a:t>
            </a:r>
          </a:p>
        </p:txBody>
      </p:sp>
      <p:sp>
        <p:nvSpPr>
          <p:cNvPr id="13" name="Textplatzhalter 17"/>
          <p:cNvSpPr>
            <a:spLocks noGrp="1"/>
          </p:cNvSpPr>
          <p:nvPr>
            <p:ph type="body" sz="quarter" idx="16" hasCustomPrompt="1"/>
          </p:nvPr>
        </p:nvSpPr>
        <p:spPr>
          <a:xfrm>
            <a:off x="360000" y="1259926"/>
            <a:ext cx="9184640" cy="396797"/>
          </a:xfrm>
          <a:prstGeom prst="rect">
            <a:avLst/>
          </a:prstGeom>
        </p:spPr>
        <p:txBody>
          <a:bodyPr vert="horz" lIns="0" rIns="0">
            <a:normAutofit/>
          </a:bodyPr>
          <a:lstStyle>
            <a:lvl1pPr marL="0" indent="0">
              <a:lnSpc>
                <a:spcPct val="110000"/>
              </a:lnSpc>
              <a:spcBef>
                <a:spcPts val="0"/>
              </a:spcBef>
              <a:buNone/>
              <a:defRPr sz="1800">
                <a:solidFill>
                  <a:schemeClr val="tx2"/>
                </a:solidFill>
                <a:latin typeface="Open Sans Light"/>
                <a:cs typeface="Open Sans Light"/>
              </a:defRPr>
            </a:lvl1pPr>
            <a:lvl2pPr marL="355618" indent="-173046">
              <a:lnSpc>
                <a:spcPct val="110000"/>
              </a:lnSpc>
              <a:defRPr sz="1800">
                <a:solidFill>
                  <a:schemeClr val="tx2"/>
                </a:solidFill>
                <a:latin typeface="Open Sans Light"/>
                <a:cs typeface="Open Sans Light"/>
              </a:defRPr>
            </a:lvl2pPr>
            <a:lvl3pPr marL="538189" indent="-182573">
              <a:lnSpc>
                <a:spcPct val="110000"/>
              </a:lnSpc>
              <a:defRPr sz="1800">
                <a:solidFill>
                  <a:schemeClr val="tx2"/>
                </a:solidFill>
                <a:latin typeface="Open Sans Light"/>
                <a:cs typeface="Open Sans Light"/>
              </a:defRPr>
            </a:lvl3pPr>
            <a:lvl4pPr marL="720761" indent="-182573">
              <a:lnSpc>
                <a:spcPct val="110000"/>
              </a:lnSpc>
              <a:defRPr sz="1800">
                <a:solidFill>
                  <a:schemeClr val="tx2"/>
                </a:solidFill>
                <a:latin typeface="Open Sans Light"/>
                <a:cs typeface="Open Sans Light"/>
              </a:defRPr>
            </a:lvl4pPr>
            <a:lvl5pPr marL="893809" indent="-173046">
              <a:lnSpc>
                <a:spcPct val="110000"/>
              </a:lnSpc>
              <a:defRPr sz="1800">
                <a:solidFill>
                  <a:schemeClr val="tx2"/>
                </a:solidFill>
                <a:latin typeface="Open Sans Light"/>
                <a:cs typeface="Open Sans Light"/>
              </a:defRPr>
            </a:lvl5pPr>
          </a:lstStyle>
          <a:p>
            <a:pPr lvl="0"/>
            <a:r>
              <a:rPr lang="en-GB" noProof="0" dirty="0" err="1" smtClean="0"/>
              <a:t>Subheadline</a:t>
            </a:r>
            <a:endParaRPr lang="en-GB" noProof="0" dirty="0" smtClean="0"/>
          </a:p>
        </p:txBody>
      </p:sp>
      <p:sp>
        <p:nvSpPr>
          <p:cNvPr id="15" name="Inhaltsplatzhalter 2"/>
          <p:cNvSpPr>
            <a:spLocks noGrp="1"/>
          </p:cNvSpPr>
          <p:nvPr>
            <p:ph sz="quarter" idx="33" hasCustomPrompt="1"/>
          </p:nvPr>
        </p:nvSpPr>
        <p:spPr>
          <a:xfrm>
            <a:off x="360000" y="2194560"/>
            <a:ext cx="4506640" cy="2113280"/>
          </a:xfrm>
          <a:prstGeom prst="rect">
            <a:avLst/>
          </a:prstGeom>
          <a:ln>
            <a:solidFill>
              <a:schemeClr val="bg1">
                <a:lumMod val="85000"/>
              </a:schemeClr>
            </a:solidFill>
          </a:ln>
        </p:spPr>
        <p:txBody>
          <a:bodyPr vert="horz" lIns="108000" rIns="108000"/>
          <a:lstStyle>
            <a:lvl1pPr marL="182573" indent="-182573">
              <a:lnSpc>
                <a:spcPct val="110000"/>
              </a:lnSpc>
              <a:spcBef>
                <a:spcPts val="0"/>
              </a:spcBef>
              <a:spcAft>
                <a:spcPts val="300"/>
              </a:spcAft>
              <a:defRPr sz="1050">
                <a:solidFill>
                  <a:schemeClr val="tx2"/>
                </a:solidFill>
              </a:defRPr>
            </a:lvl1pPr>
            <a:lvl2pPr marL="355618" indent="-173046">
              <a:lnSpc>
                <a:spcPct val="110000"/>
              </a:lnSpc>
              <a:spcBef>
                <a:spcPts val="0"/>
              </a:spcBef>
              <a:spcAft>
                <a:spcPts val="300"/>
              </a:spcAft>
              <a:defRPr sz="1050">
                <a:solidFill>
                  <a:schemeClr val="tx2"/>
                </a:solidFill>
              </a:defRPr>
            </a:lvl2pPr>
            <a:lvl3pPr marL="538189" indent="-182573">
              <a:lnSpc>
                <a:spcPct val="110000"/>
              </a:lnSpc>
              <a:spcBef>
                <a:spcPts val="0"/>
              </a:spcBef>
              <a:spcAft>
                <a:spcPts val="300"/>
              </a:spcAft>
              <a:defRPr sz="1050">
                <a:solidFill>
                  <a:schemeClr val="tx2"/>
                </a:solidFill>
              </a:defRPr>
            </a:lvl3pPr>
            <a:lvl4pPr marL="720761" indent="-182573">
              <a:lnSpc>
                <a:spcPct val="110000"/>
              </a:lnSpc>
              <a:spcBef>
                <a:spcPts val="0"/>
              </a:spcBef>
              <a:spcAft>
                <a:spcPts val="300"/>
              </a:spcAft>
              <a:defRPr sz="1050">
                <a:solidFill>
                  <a:schemeClr val="tx2"/>
                </a:solidFill>
              </a:defRPr>
            </a:lvl4pPr>
            <a:lvl5pPr marL="893809" indent="-173046">
              <a:lnSpc>
                <a:spcPct val="110000"/>
              </a:lnSpc>
              <a:spcBef>
                <a:spcPts val="0"/>
              </a:spcBef>
              <a:spcAft>
                <a:spcPts val="300"/>
              </a:spcAft>
              <a:defRPr sz="1050">
                <a:solidFill>
                  <a:schemeClr val="tx2"/>
                </a:solidFill>
              </a:defRPr>
            </a:lvl5pPr>
          </a:lstStyle>
          <a:p>
            <a:pPr lvl="0"/>
            <a:r>
              <a:rPr lang="en-GB" noProof="0" dirty="0" smtClean="0"/>
              <a:t>Click to edit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7" name="Inhaltsplatzhalter 2"/>
          <p:cNvSpPr>
            <a:spLocks noGrp="1"/>
          </p:cNvSpPr>
          <p:nvPr>
            <p:ph sz="quarter" idx="34" hasCustomPrompt="1"/>
          </p:nvPr>
        </p:nvSpPr>
        <p:spPr>
          <a:xfrm>
            <a:off x="5036360" y="2194560"/>
            <a:ext cx="4506640" cy="2113280"/>
          </a:xfrm>
          <a:prstGeom prst="rect">
            <a:avLst/>
          </a:prstGeom>
          <a:ln>
            <a:solidFill>
              <a:schemeClr val="bg1">
                <a:lumMod val="85000"/>
              </a:schemeClr>
            </a:solidFill>
          </a:ln>
        </p:spPr>
        <p:txBody>
          <a:bodyPr vert="horz" lIns="108000" rIns="108000"/>
          <a:lstStyle>
            <a:lvl1pPr marL="182573" indent="-182573">
              <a:lnSpc>
                <a:spcPct val="110000"/>
              </a:lnSpc>
              <a:spcBef>
                <a:spcPts val="0"/>
              </a:spcBef>
              <a:spcAft>
                <a:spcPts val="300"/>
              </a:spcAft>
              <a:defRPr sz="1050">
                <a:solidFill>
                  <a:schemeClr val="tx2"/>
                </a:solidFill>
              </a:defRPr>
            </a:lvl1pPr>
            <a:lvl2pPr marL="355618" indent="-173046">
              <a:lnSpc>
                <a:spcPct val="110000"/>
              </a:lnSpc>
              <a:spcBef>
                <a:spcPts val="0"/>
              </a:spcBef>
              <a:spcAft>
                <a:spcPts val="300"/>
              </a:spcAft>
              <a:defRPr sz="1050">
                <a:solidFill>
                  <a:schemeClr val="tx2"/>
                </a:solidFill>
              </a:defRPr>
            </a:lvl2pPr>
            <a:lvl3pPr marL="538189" indent="-182573">
              <a:lnSpc>
                <a:spcPct val="110000"/>
              </a:lnSpc>
              <a:spcBef>
                <a:spcPts val="0"/>
              </a:spcBef>
              <a:spcAft>
                <a:spcPts val="300"/>
              </a:spcAft>
              <a:defRPr sz="1050">
                <a:solidFill>
                  <a:schemeClr val="tx2"/>
                </a:solidFill>
              </a:defRPr>
            </a:lvl3pPr>
            <a:lvl4pPr marL="720761" indent="-182573">
              <a:lnSpc>
                <a:spcPct val="110000"/>
              </a:lnSpc>
              <a:spcBef>
                <a:spcPts val="0"/>
              </a:spcBef>
              <a:spcAft>
                <a:spcPts val="300"/>
              </a:spcAft>
              <a:defRPr sz="1050">
                <a:solidFill>
                  <a:schemeClr val="tx2"/>
                </a:solidFill>
              </a:defRPr>
            </a:lvl4pPr>
            <a:lvl5pPr marL="893809" indent="-173046">
              <a:lnSpc>
                <a:spcPct val="110000"/>
              </a:lnSpc>
              <a:spcBef>
                <a:spcPts val="0"/>
              </a:spcBef>
              <a:spcAft>
                <a:spcPts val="300"/>
              </a:spcAft>
              <a:defRPr sz="1050">
                <a:solidFill>
                  <a:schemeClr val="tx2"/>
                </a:solidFill>
              </a:defRPr>
            </a:lvl5pPr>
          </a:lstStyle>
          <a:p>
            <a:pPr lvl="0"/>
            <a:r>
              <a:rPr lang="en-GB" noProof="0" dirty="0" smtClean="0"/>
              <a:t>Click to edit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8" name="Inhaltsplatzhalter 2"/>
          <p:cNvSpPr>
            <a:spLocks noGrp="1"/>
          </p:cNvSpPr>
          <p:nvPr>
            <p:ph sz="quarter" idx="35" hasCustomPrompt="1"/>
          </p:nvPr>
        </p:nvSpPr>
        <p:spPr>
          <a:xfrm>
            <a:off x="360000" y="4785360"/>
            <a:ext cx="9184640" cy="1696720"/>
          </a:xfrm>
          <a:prstGeom prst="rect">
            <a:avLst/>
          </a:prstGeom>
        </p:spPr>
        <p:txBody>
          <a:bodyPr vert="horz" lIns="108000" rIns="108000">
            <a:noAutofit/>
          </a:bodyPr>
          <a:lstStyle>
            <a:lvl1pPr marL="182573" indent="-182573">
              <a:lnSpc>
                <a:spcPct val="110000"/>
              </a:lnSpc>
              <a:spcBef>
                <a:spcPts val="0"/>
              </a:spcBef>
              <a:spcAft>
                <a:spcPts val="300"/>
              </a:spcAft>
              <a:defRPr sz="1050">
                <a:solidFill>
                  <a:schemeClr val="tx2"/>
                </a:solidFill>
              </a:defRPr>
            </a:lvl1pPr>
            <a:lvl2pPr marL="355618" indent="-173046">
              <a:lnSpc>
                <a:spcPct val="110000"/>
              </a:lnSpc>
              <a:spcBef>
                <a:spcPts val="0"/>
              </a:spcBef>
              <a:spcAft>
                <a:spcPts val="300"/>
              </a:spcAft>
              <a:defRPr sz="1050">
                <a:solidFill>
                  <a:schemeClr val="tx2"/>
                </a:solidFill>
              </a:defRPr>
            </a:lvl2pPr>
            <a:lvl3pPr marL="538189" indent="-182573">
              <a:lnSpc>
                <a:spcPct val="110000"/>
              </a:lnSpc>
              <a:spcBef>
                <a:spcPts val="0"/>
              </a:spcBef>
              <a:spcAft>
                <a:spcPts val="300"/>
              </a:spcAft>
              <a:defRPr sz="1050">
                <a:solidFill>
                  <a:schemeClr val="tx2"/>
                </a:solidFill>
              </a:defRPr>
            </a:lvl3pPr>
            <a:lvl4pPr marL="720761" indent="-182573">
              <a:lnSpc>
                <a:spcPct val="110000"/>
              </a:lnSpc>
              <a:spcBef>
                <a:spcPts val="0"/>
              </a:spcBef>
              <a:spcAft>
                <a:spcPts val="300"/>
              </a:spcAft>
              <a:defRPr sz="1050">
                <a:solidFill>
                  <a:schemeClr val="tx2"/>
                </a:solidFill>
              </a:defRPr>
            </a:lvl4pPr>
            <a:lvl5pPr marL="893809" indent="-173046">
              <a:lnSpc>
                <a:spcPct val="110000"/>
              </a:lnSpc>
              <a:spcBef>
                <a:spcPts val="0"/>
              </a:spcBef>
              <a:spcAft>
                <a:spcPts val="300"/>
              </a:spcAft>
              <a:defRPr sz="1050">
                <a:solidFill>
                  <a:schemeClr val="tx2"/>
                </a:solidFill>
              </a:defRPr>
            </a:lvl5pPr>
          </a:lstStyle>
          <a:p>
            <a:pPr lvl="0"/>
            <a:r>
              <a:rPr lang="en-GB" noProof="0" dirty="0" smtClean="0"/>
              <a:t>Click to edit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20" name="Textplatzhalter 2"/>
          <p:cNvSpPr>
            <a:spLocks noGrp="1"/>
          </p:cNvSpPr>
          <p:nvPr>
            <p:ph type="body" sz="quarter" idx="21" hasCustomPrompt="1"/>
          </p:nvPr>
        </p:nvSpPr>
        <p:spPr>
          <a:xfrm>
            <a:off x="360000" y="395922"/>
            <a:ext cx="9180000" cy="864000"/>
          </a:xfrm>
          <a:prstGeom prst="rect">
            <a:avLst/>
          </a:prstGeom>
        </p:spPr>
        <p:txBody>
          <a:bodyPr vert="horz" lIns="0" rIns="0">
            <a:normAutofit/>
          </a:bodyPr>
          <a:lstStyle>
            <a:lvl1pPr marL="0" indent="0">
              <a:lnSpc>
                <a:spcPct val="130000"/>
              </a:lnSpc>
              <a:spcBef>
                <a:spcPts val="0"/>
              </a:spcBef>
              <a:buNone/>
              <a:defRPr sz="3300">
                <a:solidFill>
                  <a:schemeClr val="accent1"/>
                </a:solidFill>
                <a:latin typeface="Open Sans Light"/>
                <a:cs typeface="Open Sans Light"/>
              </a:defRPr>
            </a:lvl1pPr>
          </a:lstStyle>
          <a:p>
            <a:pPr lvl="0"/>
            <a:r>
              <a:rPr lang="en-GB" dirty="0" smtClean="0"/>
              <a:t>Headline</a:t>
            </a:r>
            <a:endParaRPr lang="en-GB" dirty="0"/>
          </a:p>
        </p:txBody>
      </p:sp>
    </p:spTree>
    <p:extLst>
      <p:ext uri="{BB962C8B-B14F-4D97-AF65-F5344CB8AC3E}">
        <p14:creationId xmlns:p14="http://schemas.microsoft.com/office/powerpoint/2010/main" val="242768872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6"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9"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6421026"/>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84" r:id="rId3"/>
    <p:sldLayoutId id="2147483694" r:id="rId4"/>
    <p:sldLayoutId id="2147483696" r:id="rId5"/>
    <p:sldLayoutId id="2147483674" r:id="rId6"/>
    <p:sldLayoutId id="2147483679" r:id="rId7"/>
    <p:sldLayoutId id="2147483685" r:id="rId8"/>
    <p:sldLayoutId id="2147483678" r:id="rId9"/>
    <p:sldLayoutId id="2147483683" r:id="rId10"/>
    <p:sldLayoutId id="2147483652" r:id="rId11"/>
    <p:sldLayoutId id="2147483670" r:id="rId12"/>
    <p:sldLayoutId id="2147483676" r:id="rId13"/>
    <p:sldLayoutId id="2147483697" r:id="rId14"/>
    <p:sldLayoutId id="2147483671" r:id="rId15"/>
    <p:sldLayoutId id="2147483689" r:id="rId16"/>
    <p:sldLayoutId id="2147483692" r:id="rId17"/>
    <p:sldLayoutId id="2147483693" r:id="rId18"/>
  </p:sldLayoutIdLst>
  <p:timing>
    <p:tnLst>
      <p:par>
        <p:cTn id="1" dur="indefinite" restart="never" nodeType="tmRoot"/>
      </p:par>
    </p:tnLst>
  </p:timing>
  <p:hf hdr="0" ftr="0" dt="0"/>
  <p:txStyles>
    <p:titleStyle>
      <a:lvl1pPr marL="0" marR="0" indent="0" algn="l" defTabSz="914446" rtl="0" eaLnBrk="1" fontAlgn="auto" latinLnBrk="0" hangingPunct="1">
        <a:lnSpc>
          <a:spcPct val="100000"/>
        </a:lnSpc>
        <a:spcBef>
          <a:spcPts val="0"/>
        </a:spcBef>
        <a:spcAft>
          <a:spcPts val="0"/>
        </a:spcAft>
        <a:buClrTx/>
        <a:buSzTx/>
        <a:buFontTx/>
        <a:buNone/>
        <a:tabLst/>
        <a:defRPr lang="de-DE" sz="4401" kern="1200" smtClean="0">
          <a:solidFill>
            <a:schemeClr val="accent1"/>
          </a:solidFill>
          <a:latin typeface="Open Sans Light"/>
          <a:ea typeface="+mj-ea"/>
          <a:cs typeface="Open Sans Light"/>
        </a:defRPr>
      </a:lvl1pPr>
    </p:titleStyle>
    <p:bodyStyle>
      <a:lvl1pPr marL="342916" marR="0" indent="-342916" algn="l" defTabSz="457224" rtl="0" eaLnBrk="1" fontAlgn="auto" latinLnBrk="0" hangingPunct="1">
        <a:lnSpc>
          <a:spcPct val="100000"/>
        </a:lnSpc>
        <a:spcBef>
          <a:spcPct val="20000"/>
        </a:spcBef>
        <a:spcAft>
          <a:spcPts val="0"/>
        </a:spcAft>
        <a:buClrTx/>
        <a:buSzTx/>
        <a:buFont typeface="Arial"/>
        <a:buChar char="•"/>
        <a:tabLst/>
        <a:defRPr lang="de-DE" sz="1050" kern="1200" dirty="0" smtClean="0">
          <a:solidFill>
            <a:schemeClr val="tx2"/>
          </a:solidFill>
          <a:latin typeface="+mn-lt"/>
          <a:ea typeface="+mn-ea"/>
          <a:cs typeface="+mn-cs"/>
        </a:defRPr>
      </a:lvl1pPr>
      <a:lvl2pPr marL="742987" marR="0" indent="-285764" algn="l" defTabSz="457224" rtl="0" eaLnBrk="1" fontAlgn="auto" latinLnBrk="0" hangingPunct="1">
        <a:lnSpc>
          <a:spcPct val="100000"/>
        </a:lnSpc>
        <a:spcBef>
          <a:spcPct val="20000"/>
        </a:spcBef>
        <a:spcAft>
          <a:spcPts val="0"/>
        </a:spcAft>
        <a:buClrTx/>
        <a:buSzTx/>
        <a:buFont typeface="Arial"/>
        <a:buChar char="–"/>
        <a:tabLst/>
        <a:defRPr lang="de-DE" sz="1050" kern="1200" dirty="0" smtClean="0">
          <a:solidFill>
            <a:schemeClr val="tx2"/>
          </a:solidFill>
          <a:latin typeface="+mn-lt"/>
          <a:ea typeface="+mn-ea"/>
          <a:cs typeface="+mn-cs"/>
        </a:defRPr>
      </a:lvl2pPr>
      <a:lvl3pPr marL="1143057" marR="0" indent="-228612" algn="l" defTabSz="457224" rtl="0" eaLnBrk="1" fontAlgn="auto" latinLnBrk="0" hangingPunct="1">
        <a:lnSpc>
          <a:spcPct val="100000"/>
        </a:lnSpc>
        <a:spcBef>
          <a:spcPct val="20000"/>
        </a:spcBef>
        <a:spcAft>
          <a:spcPts val="0"/>
        </a:spcAft>
        <a:buClrTx/>
        <a:buSzTx/>
        <a:buFont typeface="Arial"/>
        <a:buChar char="•"/>
        <a:tabLst/>
        <a:defRPr lang="de-DE" sz="1050" kern="1200" dirty="0" smtClean="0">
          <a:solidFill>
            <a:schemeClr val="tx2"/>
          </a:solidFill>
          <a:latin typeface="+mn-lt"/>
          <a:ea typeface="+mn-ea"/>
          <a:cs typeface="+mn-cs"/>
        </a:defRPr>
      </a:lvl3pPr>
      <a:lvl4pPr marL="1600280" marR="0" indent="-228612" algn="l" defTabSz="457224" rtl="0" eaLnBrk="1" fontAlgn="auto" latinLnBrk="0" hangingPunct="1">
        <a:lnSpc>
          <a:spcPct val="100000"/>
        </a:lnSpc>
        <a:spcBef>
          <a:spcPct val="20000"/>
        </a:spcBef>
        <a:spcAft>
          <a:spcPts val="0"/>
        </a:spcAft>
        <a:buClrTx/>
        <a:buSzTx/>
        <a:buFont typeface="Arial"/>
        <a:buChar char="–"/>
        <a:tabLst/>
        <a:defRPr lang="de-DE" sz="1050" kern="1200" dirty="0" smtClean="0">
          <a:solidFill>
            <a:schemeClr val="tx2"/>
          </a:solidFill>
          <a:latin typeface="+mn-lt"/>
          <a:ea typeface="+mn-ea"/>
          <a:cs typeface="+mn-cs"/>
        </a:defRPr>
      </a:lvl4pPr>
      <a:lvl5pPr marL="2057504" marR="0" indent="-228612" algn="l" defTabSz="457224" rtl="0" eaLnBrk="1" fontAlgn="auto" latinLnBrk="0" hangingPunct="1">
        <a:lnSpc>
          <a:spcPct val="100000"/>
        </a:lnSpc>
        <a:spcBef>
          <a:spcPct val="20000"/>
        </a:spcBef>
        <a:spcAft>
          <a:spcPts val="0"/>
        </a:spcAft>
        <a:buClrTx/>
        <a:buSzTx/>
        <a:buFont typeface="Arial"/>
        <a:buChar char="»"/>
        <a:tabLst/>
        <a:defRPr lang="de-DE" sz="1050" kern="1200" dirty="0" smtClean="0">
          <a:solidFill>
            <a:schemeClr val="tx2"/>
          </a:solidFill>
          <a:latin typeface="+mn-lt"/>
          <a:ea typeface="+mn-ea"/>
          <a:cs typeface="+mn-cs"/>
        </a:defRPr>
      </a:lvl5pPr>
      <a:lvl6pPr marL="2950173" indent="-268197" algn="l" defTabSz="107278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486568" indent="-268197" algn="l" defTabSz="107278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22961" indent="-268197" algn="l" defTabSz="107278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559356" indent="-268197" algn="l" defTabSz="107278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072788" rtl="0" eaLnBrk="1" latinLnBrk="0" hangingPunct="1">
        <a:defRPr sz="1050" kern="1200">
          <a:solidFill>
            <a:schemeClr val="tx1"/>
          </a:solidFill>
          <a:latin typeface="+mn-lt"/>
          <a:ea typeface="+mn-ea"/>
          <a:cs typeface="+mn-cs"/>
        </a:defRPr>
      </a:lvl1pPr>
      <a:lvl2pPr marL="536395" algn="l" defTabSz="1072788" rtl="0" eaLnBrk="1" latinLnBrk="0" hangingPunct="1">
        <a:defRPr sz="2100" kern="1200">
          <a:solidFill>
            <a:schemeClr val="tx1"/>
          </a:solidFill>
          <a:latin typeface="+mn-lt"/>
          <a:ea typeface="+mn-ea"/>
          <a:cs typeface="+mn-cs"/>
        </a:defRPr>
      </a:lvl2pPr>
      <a:lvl3pPr marL="1072788" algn="l" defTabSz="1072788" rtl="0" eaLnBrk="1" latinLnBrk="0" hangingPunct="1">
        <a:defRPr sz="2100" kern="1200">
          <a:solidFill>
            <a:schemeClr val="tx1"/>
          </a:solidFill>
          <a:latin typeface="+mn-lt"/>
          <a:ea typeface="+mn-ea"/>
          <a:cs typeface="+mn-cs"/>
        </a:defRPr>
      </a:lvl3pPr>
      <a:lvl4pPr marL="1609186" algn="l" defTabSz="1072788" rtl="0" eaLnBrk="1" latinLnBrk="0" hangingPunct="1">
        <a:defRPr sz="2100" kern="1200">
          <a:solidFill>
            <a:schemeClr val="tx1"/>
          </a:solidFill>
          <a:latin typeface="+mn-lt"/>
          <a:ea typeface="+mn-ea"/>
          <a:cs typeface="+mn-cs"/>
        </a:defRPr>
      </a:lvl4pPr>
      <a:lvl5pPr marL="2145579" algn="l" defTabSz="1072788" rtl="0" eaLnBrk="1" latinLnBrk="0" hangingPunct="1">
        <a:defRPr sz="2100" kern="1200">
          <a:solidFill>
            <a:schemeClr val="tx1"/>
          </a:solidFill>
          <a:latin typeface="+mn-lt"/>
          <a:ea typeface="+mn-ea"/>
          <a:cs typeface="+mn-cs"/>
        </a:defRPr>
      </a:lvl5pPr>
      <a:lvl6pPr marL="2681974" algn="l" defTabSz="1072788" rtl="0" eaLnBrk="1" latinLnBrk="0" hangingPunct="1">
        <a:defRPr sz="2100" kern="1200">
          <a:solidFill>
            <a:schemeClr val="tx1"/>
          </a:solidFill>
          <a:latin typeface="+mn-lt"/>
          <a:ea typeface="+mn-ea"/>
          <a:cs typeface="+mn-cs"/>
        </a:defRPr>
      </a:lvl6pPr>
      <a:lvl7pPr marL="3218369" algn="l" defTabSz="1072788" rtl="0" eaLnBrk="1" latinLnBrk="0" hangingPunct="1">
        <a:defRPr sz="1050" kern="1200">
          <a:solidFill>
            <a:schemeClr val="tx1"/>
          </a:solidFill>
          <a:latin typeface="+mn-lt"/>
          <a:ea typeface="+mn-ea"/>
          <a:cs typeface="+mn-cs"/>
        </a:defRPr>
      </a:lvl7pPr>
      <a:lvl8pPr marL="3754764" algn="l" defTabSz="1072788" rtl="0" eaLnBrk="1" latinLnBrk="0" hangingPunct="1">
        <a:defRPr sz="2100" kern="1200">
          <a:solidFill>
            <a:schemeClr val="tx1"/>
          </a:solidFill>
          <a:latin typeface="+mn-lt"/>
          <a:ea typeface="+mn-ea"/>
          <a:cs typeface="+mn-cs"/>
        </a:defRPr>
      </a:lvl8pPr>
      <a:lvl9pPr marL="4291159" algn="l" defTabSz="1072788" rtl="0" eaLnBrk="1" latinLnBrk="0" hangingPunct="1">
        <a:defRPr sz="2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Rectangle 10"/>
          <p:cNvSpPr/>
          <p:nvPr/>
        </p:nvSpPr>
        <p:spPr>
          <a:xfrm>
            <a:off x="0" y="1"/>
            <a:ext cx="9906000" cy="96000"/>
          </a:xfrm>
          <a:prstGeom prst="rect">
            <a:avLst/>
          </a:prstGeom>
          <a:solidFill>
            <a:schemeClr val="accent1"/>
          </a:solidFill>
          <a:ln w="25400" cap="flat" cmpd="sng" algn="ctr">
            <a:noFill/>
            <a:prstDash val="solid"/>
          </a:ln>
          <a:effectLst/>
        </p:spPr>
        <p:txBody>
          <a:bodyPr lIns="107274" tIns="53637" rIns="107274" bIns="53637" rtlCol="0" anchor="ctr"/>
          <a:lstStyle/>
          <a:p>
            <a:pPr marL="0" marR="0" lvl="0" indent="0" algn="ctr" defTabSz="1072788"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a:ln>
                <a:noFill/>
              </a:ln>
              <a:solidFill>
                <a:srgbClr val="FFFFFF"/>
              </a:solidFill>
              <a:effectLst/>
              <a:uLnTx/>
              <a:uFillTx/>
              <a:latin typeface="Open Sans"/>
              <a:ea typeface="+mn-ea"/>
              <a:cs typeface="+mn-cs"/>
            </a:endParaRPr>
          </a:p>
        </p:txBody>
      </p:sp>
      <p:sp>
        <p:nvSpPr>
          <p:cNvPr id="5" name="Rectangle 10"/>
          <p:cNvSpPr>
            <a:spLocks/>
          </p:cNvSpPr>
          <p:nvPr/>
        </p:nvSpPr>
        <p:spPr>
          <a:xfrm>
            <a:off x="9114619" y="50805"/>
            <a:ext cx="431999" cy="431999"/>
          </a:xfrm>
          <a:prstGeom prst="rect">
            <a:avLst/>
          </a:prstGeom>
          <a:solidFill>
            <a:schemeClr val="accent1"/>
          </a:solidFill>
          <a:ln w="25400" cap="flat" cmpd="sng" algn="ctr">
            <a:noFill/>
            <a:prstDash val="solid"/>
          </a:ln>
          <a:effectLst/>
        </p:spPr>
        <p:txBody>
          <a:bodyPr lIns="107274" tIns="53637" rIns="107274" bIns="53637" rtlCol="0" anchor="ctr">
            <a:normAutofit/>
          </a:bodyPr>
          <a:lstStyle/>
          <a:p>
            <a:pPr marL="0" marR="0" lvl="0" indent="0" algn="ctr" defTabSz="1072788"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a:ln>
                <a:noFill/>
              </a:ln>
              <a:solidFill>
                <a:srgbClr val="FFFFFF"/>
              </a:solidFill>
              <a:effectLst/>
              <a:uLnTx/>
              <a:uFillTx/>
              <a:latin typeface="Open Sans"/>
              <a:ea typeface="+mn-ea"/>
              <a:cs typeface="+mn-cs"/>
            </a:endParaRPr>
          </a:p>
        </p:txBody>
      </p:sp>
      <p:sp>
        <p:nvSpPr>
          <p:cNvPr id="6" name="Foliennummernplatzhalter 1"/>
          <p:cNvSpPr txBox="1">
            <a:spLocks noChangeAspect="1"/>
          </p:cNvSpPr>
          <p:nvPr/>
        </p:nvSpPr>
        <p:spPr>
          <a:xfrm>
            <a:off x="9114617" y="50801"/>
            <a:ext cx="432000" cy="432000"/>
          </a:xfrm>
          <a:prstGeom prst="rect">
            <a:avLst/>
          </a:prstGeom>
        </p:spPr>
        <p:txBody>
          <a:bodyPr vert="horz" lIns="107274" tIns="53637" rIns="107274" bIns="53637" rtlCol="0" anchor="ctr">
            <a:normAutofit/>
          </a:bodyPr>
          <a:lstStyle>
            <a:defPPr>
              <a:defRPr lang="en-US"/>
            </a:defPPr>
            <a:lvl1pPr marL="0" algn="ct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82B20F-2693-4F3C-9A93-16DE92CB58EE}" type="slidenum">
              <a:rPr lang="en-GB" sz="800" noProof="0" smtClean="0">
                <a:solidFill>
                  <a:srgbClr val="FFFFFF"/>
                </a:solidFill>
                <a:latin typeface="Open Sans"/>
              </a:rPr>
              <a:pPr/>
              <a:t>‹#›</a:t>
            </a:fld>
            <a:endParaRPr lang="en-GB" sz="800" noProof="0">
              <a:solidFill>
                <a:srgbClr val="FFFFFF"/>
              </a:solidFill>
              <a:latin typeface="Open Sans"/>
            </a:endParaRPr>
          </a:p>
        </p:txBody>
      </p:sp>
    </p:spTree>
    <p:extLst>
      <p:ext uri="{BB962C8B-B14F-4D97-AF65-F5344CB8AC3E}">
        <p14:creationId xmlns:p14="http://schemas.microsoft.com/office/powerpoint/2010/main" val="2009631191"/>
      </p:ext>
    </p:extLst>
  </p:cSld>
  <p:clrMap bg1="lt1" tx1="dk1" bg2="lt2" tx2="dk2" accent1="accent1" accent2="accent2" accent3="accent3" accent4="accent4" accent5="accent5" accent6="accent6" hlink="hlink" folHlink="folHlink"/>
  <p:sldLayoutIdLst>
    <p:sldLayoutId id="2147483655" r:id="rId1"/>
    <p:sldLayoutId id="2147483657" r:id="rId2"/>
    <p:sldLayoutId id="2147483656" r:id="rId3"/>
    <p:sldLayoutId id="2147483659" r:id="rId4"/>
    <p:sldLayoutId id="2147483690" r:id="rId5"/>
    <p:sldLayoutId id="2147483660" r:id="rId6"/>
    <p:sldLayoutId id="2147483661" r:id="rId7"/>
    <p:sldLayoutId id="2147483662" r:id="rId8"/>
    <p:sldLayoutId id="2147483664" r:id="rId9"/>
    <p:sldLayoutId id="2147483665" r:id="rId10"/>
    <p:sldLayoutId id="2147483666" r:id="rId11"/>
    <p:sldLayoutId id="2147483691" r:id="rId12"/>
    <p:sldLayoutId id="2147483667" r:id="rId13"/>
    <p:sldLayoutId id="2147483669" r:id="rId14"/>
    <p:sldLayoutId id="2147483714" r:id="rId15"/>
  </p:sldLayoutIdLst>
  <p:timing>
    <p:tnLst>
      <p:par>
        <p:cTn id="1" dur="indefinite" restart="never" nodeType="tmRoot"/>
      </p:par>
    </p:tnLst>
  </p:timing>
  <p:hf hdr="0" ftr="0" dt="0"/>
  <p:txStyles>
    <p:titleStyle>
      <a:lvl1pPr algn="l" defTabSz="1072788" rtl="0" eaLnBrk="1" latinLnBrk="0" hangingPunct="1">
        <a:lnSpc>
          <a:spcPct val="120000"/>
        </a:lnSpc>
        <a:spcBef>
          <a:spcPct val="0"/>
        </a:spcBef>
        <a:buNone/>
        <a:defRPr lang="de-DE" sz="3300" kern="1200" smtClean="0">
          <a:solidFill>
            <a:schemeClr val="accent1"/>
          </a:solidFill>
          <a:latin typeface="Open Sans Light"/>
          <a:ea typeface="+mn-ea"/>
          <a:cs typeface="Open Sans Light"/>
        </a:defRPr>
      </a:lvl1pPr>
    </p:titleStyle>
    <p:bodyStyle>
      <a:lvl1pPr marL="182573" indent="-182573" algn="l" defTabSz="1072788" rtl="0" eaLnBrk="1" latinLnBrk="0" hangingPunct="1">
        <a:spcBef>
          <a:spcPct val="20000"/>
        </a:spcBef>
        <a:buFont typeface="Arial" panose="020B0604020202020204" pitchFamily="34" charset="0"/>
        <a:buChar char="•"/>
        <a:defRPr lang="de-DE" sz="1050" kern="1200" smtClean="0">
          <a:solidFill>
            <a:schemeClr val="tx2"/>
          </a:solidFill>
          <a:latin typeface="+mn-lt"/>
          <a:ea typeface="+mn-ea"/>
          <a:cs typeface="+mn-cs"/>
        </a:defRPr>
      </a:lvl1pPr>
      <a:lvl2pPr marL="355618" indent="-173046" algn="l" defTabSz="1072788" rtl="0" eaLnBrk="1" latinLnBrk="0" hangingPunct="1">
        <a:spcBef>
          <a:spcPct val="20000"/>
        </a:spcBef>
        <a:buFont typeface="Arial" panose="020B0604020202020204" pitchFamily="34" charset="0"/>
        <a:buChar char="–"/>
        <a:defRPr lang="de-DE" sz="1050" kern="1200" smtClean="0">
          <a:solidFill>
            <a:schemeClr val="tx2"/>
          </a:solidFill>
          <a:latin typeface="+mn-lt"/>
          <a:ea typeface="+mn-ea"/>
          <a:cs typeface="+mn-cs"/>
        </a:defRPr>
      </a:lvl2pPr>
      <a:lvl3pPr marL="538189" indent="-182573" algn="l" defTabSz="1072788" rtl="0" eaLnBrk="1" latinLnBrk="0" hangingPunct="1">
        <a:spcBef>
          <a:spcPct val="20000"/>
        </a:spcBef>
        <a:buFont typeface="Arial" panose="020B0604020202020204" pitchFamily="34" charset="0"/>
        <a:buChar char="•"/>
        <a:defRPr lang="de-DE" sz="1050" kern="1200" smtClean="0">
          <a:solidFill>
            <a:schemeClr val="tx2"/>
          </a:solidFill>
          <a:latin typeface="+mn-lt"/>
          <a:ea typeface="+mn-ea"/>
          <a:cs typeface="+mn-cs"/>
        </a:defRPr>
      </a:lvl3pPr>
      <a:lvl4pPr marL="720761" indent="-182573" algn="l" defTabSz="1072788" rtl="0" eaLnBrk="1" latinLnBrk="0" hangingPunct="1">
        <a:spcBef>
          <a:spcPct val="20000"/>
        </a:spcBef>
        <a:buFont typeface="Arial" panose="020B0604020202020204" pitchFamily="34" charset="0"/>
        <a:buChar char="–"/>
        <a:defRPr lang="de-DE" sz="1050" kern="1200" smtClean="0">
          <a:solidFill>
            <a:schemeClr val="tx2"/>
          </a:solidFill>
          <a:latin typeface="+mn-lt"/>
          <a:ea typeface="+mn-ea"/>
          <a:cs typeface="+mn-cs"/>
        </a:defRPr>
      </a:lvl4pPr>
      <a:lvl5pPr marL="893809" indent="-173046" algn="l" defTabSz="1072788" rtl="0" eaLnBrk="1" latinLnBrk="0" hangingPunct="1">
        <a:spcBef>
          <a:spcPct val="20000"/>
        </a:spcBef>
        <a:buFont typeface="Arial" panose="020B0604020202020204" pitchFamily="34" charset="0"/>
        <a:buChar char="»"/>
        <a:defRPr lang="de-DE" sz="1050" kern="1200" smtClean="0">
          <a:solidFill>
            <a:schemeClr val="tx2"/>
          </a:solidFill>
          <a:latin typeface="+mn-lt"/>
          <a:ea typeface="+mn-ea"/>
          <a:cs typeface="+mn-cs"/>
        </a:defRPr>
      </a:lvl5pPr>
      <a:lvl6pPr marL="2950173" indent="-268197" algn="l" defTabSz="107278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486568" indent="-268197" algn="l" defTabSz="107278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22961" indent="-268197" algn="l" defTabSz="107278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559356" indent="-268197" algn="l" defTabSz="107278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072788" rtl="0" eaLnBrk="1" latinLnBrk="0" hangingPunct="1">
        <a:defRPr sz="1050" kern="1200">
          <a:solidFill>
            <a:schemeClr val="tx1"/>
          </a:solidFill>
          <a:latin typeface="+mn-lt"/>
          <a:ea typeface="+mn-ea"/>
          <a:cs typeface="+mn-cs"/>
        </a:defRPr>
      </a:lvl1pPr>
      <a:lvl2pPr marL="536395" algn="l" defTabSz="1072788" rtl="0" eaLnBrk="1" latinLnBrk="0" hangingPunct="1">
        <a:defRPr sz="2100" kern="1200">
          <a:solidFill>
            <a:schemeClr val="tx1"/>
          </a:solidFill>
          <a:latin typeface="+mn-lt"/>
          <a:ea typeface="+mn-ea"/>
          <a:cs typeface="+mn-cs"/>
        </a:defRPr>
      </a:lvl2pPr>
      <a:lvl3pPr marL="1072788" algn="l" defTabSz="1072788" rtl="0" eaLnBrk="1" latinLnBrk="0" hangingPunct="1">
        <a:defRPr sz="2100" kern="1200">
          <a:solidFill>
            <a:schemeClr val="tx1"/>
          </a:solidFill>
          <a:latin typeface="+mn-lt"/>
          <a:ea typeface="+mn-ea"/>
          <a:cs typeface="+mn-cs"/>
        </a:defRPr>
      </a:lvl3pPr>
      <a:lvl4pPr marL="1609186" algn="l" defTabSz="1072788" rtl="0" eaLnBrk="1" latinLnBrk="0" hangingPunct="1">
        <a:defRPr sz="2100" kern="1200">
          <a:solidFill>
            <a:schemeClr val="tx1"/>
          </a:solidFill>
          <a:latin typeface="+mn-lt"/>
          <a:ea typeface="+mn-ea"/>
          <a:cs typeface="+mn-cs"/>
        </a:defRPr>
      </a:lvl4pPr>
      <a:lvl5pPr marL="2145579" algn="l" defTabSz="1072788" rtl="0" eaLnBrk="1" latinLnBrk="0" hangingPunct="1">
        <a:defRPr sz="2100" kern="1200">
          <a:solidFill>
            <a:schemeClr val="tx1"/>
          </a:solidFill>
          <a:latin typeface="+mn-lt"/>
          <a:ea typeface="+mn-ea"/>
          <a:cs typeface="+mn-cs"/>
        </a:defRPr>
      </a:lvl5pPr>
      <a:lvl6pPr marL="2681974" algn="l" defTabSz="1072788" rtl="0" eaLnBrk="1" latinLnBrk="0" hangingPunct="1">
        <a:defRPr sz="2100" kern="1200">
          <a:solidFill>
            <a:schemeClr val="tx1"/>
          </a:solidFill>
          <a:latin typeface="+mn-lt"/>
          <a:ea typeface="+mn-ea"/>
          <a:cs typeface="+mn-cs"/>
        </a:defRPr>
      </a:lvl6pPr>
      <a:lvl7pPr marL="3218369" algn="l" defTabSz="1072788" rtl="0" eaLnBrk="1" latinLnBrk="0" hangingPunct="1">
        <a:defRPr sz="2100" kern="1200">
          <a:solidFill>
            <a:schemeClr val="tx1"/>
          </a:solidFill>
          <a:latin typeface="+mn-lt"/>
          <a:ea typeface="+mn-ea"/>
          <a:cs typeface="+mn-cs"/>
        </a:defRPr>
      </a:lvl7pPr>
      <a:lvl8pPr marL="3754764" algn="l" defTabSz="1072788" rtl="0" eaLnBrk="1" latinLnBrk="0" hangingPunct="1">
        <a:defRPr sz="2100" kern="1200">
          <a:solidFill>
            <a:schemeClr val="tx1"/>
          </a:solidFill>
          <a:latin typeface="+mn-lt"/>
          <a:ea typeface="+mn-ea"/>
          <a:cs typeface="+mn-cs"/>
        </a:defRPr>
      </a:lvl8pPr>
      <a:lvl9pPr marL="4291159" algn="l" defTabSz="1072788" rtl="0" eaLnBrk="1" latinLnBrk="0" hangingPunct="1">
        <a:defRPr sz="21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Rectangle 10"/>
          <p:cNvSpPr/>
          <p:nvPr/>
        </p:nvSpPr>
        <p:spPr>
          <a:xfrm>
            <a:off x="0" y="1"/>
            <a:ext cx="9906000" cy="96000"/>
          </a:xfrm>
          <a:prstGeom prst="rect">
            <a:avLst/>
          </a:prstGeom>
          <a:solidFill>
            <a:schemeClr val="accent1"/>
          </a:solidFill>
          <a:ln w="25400" cap="flat" cmpd="sng" algn="ctr">
            <a:noFill/>
            <a:prstDash val="solid"/>
          </a:ln>
          <a:effectLst/>
        </p:spPr>
        <p:txBody>
          <a:bodyPr lIns="107274" tIns="53637" rIns="107274" bIns="53637" rtlCol="0" anchor="ctr"/>
          <a:lstStyle/>
          <a:p>
            <a:pPr marL="0" marR="0" lvl="0" indent="0" algn="ctr" defTabSz="1072788" eaLnBrk="1" fontAlgn="auto" latinLnBrk="0" hangingPunct="1">
              <a:lnSpc>
                <a:spcPct val="100000"/>
              </a:lnSpc>
              <a:spcBef>
                <a:spcPts val="0"/>
              </a:spcBef>
              <a:spcAft>
                <a:spcPts val="0"/>
              </a:spcAft>
              <a:buClrTx/>
              <a:buSzTx/>
              <a:buFontTx/>
              <a:buNone/>
              <a:tabLst/>
              <a:defRPr/>
            </a:pPr>
            <a:endParaRPr kumimoji="0" lang="en-GB" sz="2100" b="0" i="0" u="none" strike="noStrike" kern="0" cap="none" spc="0" normalizeH="0" baseline="0" noProof="0">
              <a:ln>
                <a:noFill/>
              </a:ln>
              <a:solidFill>
                <a:srgbClr val="FFFFFF"/>
              </a:solidFill>
              <a:effectLst/>
              <a:uLnTx/>
              <a:uFillTx/>
              <a:latin typeface="Open Sans"/>
              <a:ea typeface="+mn-ea"/>
              <a:cs typeface="+mn-cs"/>
            </a:endParaRPr>
          </a:p>
        </p:txBody>
      </p:sp>
      <p:sp>
        <p:nvSpPr>
          <p:cNvPr id="7" name="Rectangle 10"/>
          <p:cNvSpPr>
            <a:spLocks noChangeAspect="1"/>
          </p:cNvSpPr>
          <p:nvPr userDrawn="1"/>
        </p:nvSpPr>
        <p:spPr>
          <a:xfrm>
            <a:off x="8464075" y="49607"/>
            <a:ext cx="1080000" cy="1079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16793" tIns="58396" rIns="116793" bIns="58396" rtlCol="0" anchor="ctr">
            <a:normAutofit/>
          </a:bodyPr>
          <a:lstStyle/>
          <a:p>
            <a:pPr algn="ctr"/>
            <a:endParaRPr lang="en-GB" sz="2100" noProof="0"/>
          </a:p>
        </p:txBody>
      </p:sp>
      <p:pic>
        <p:nvPicPr>
          <p:cNvPr id="8" name="Bild 7" descr="DEVnet_Logotype_white.eps"/>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8572982" y="520306"/>
            <a:ext cx="862191" cy="138592"/>
          </a:xfrm>
          <a:prstGeom prst="rect">
            <a:avLst/>
          </a:prstGeom>
        </p:spPr>
      </p:pic>
    </p:spTree>
    <p:extLst>
      <p:ext uri="{BB962C8B-B14F-4D97-AF65-F5344CB8AC3E}">
        <p14:creationId xmlns:p14="http://schemas.microsoft.com/office/powerpoint/2010/main" val="2061026488"/>
      </p:ext>
    </p:extLst>
  </p:cSld>
  <p:clrMap bg1="lt1" tx1="dk1" bg2="lt2" tx2="dk2" accent1="accent1" accent2="accent2" accent3="accent3" accent4="accent4" accent5="accent5" accent6="accent6" hlink="hlink" folHlink="folHlink"/>
  <p:sldLayoutIdLst>
    <p:sldLayoutId id="2147483712" r:id="rId1"/>
    <p:sldLayoutId id="2147483699" r:id="rId2"/>
    <p:sldLayoutId id="2147483700" r:id="rId3"/>
    <p:sldLayoutId id="2147483701" r:id="rId4"/>
    <p:sldLayoutId id="2147483709" r:id="rId5"/>
    <p:sldLayoutId id="2147483710" r:id="rId6"/>
    <p:sldLayoutId id="2147483713" r:id="rId7"/>
  </p:sldLayoutIdLst>
  <p:timing>
    <p:tnLst>
      <p:par>
        <p:cTn id="1" dur="indefinite" restart="never" nodeType="tmRoot"/>
      </p:par>
    </p:tnLst>
  </p:timing>
  <p:hf hdr="0" ftr="0" dt="0"/>
  <p:txStyles>
    <p:titleStyle>
      <a:lvl1pPr algn="l" defTabSz="1072788" rtl="0" eaLnBrk="1" latinLnBrk="0" hangingPunct="1">
        <a:lnSpc>
          <a:spcPct val="120000"/>
        </a:lnSpc>
        <a:spcBef>
          <a:spcPct val="0"/>
        </a:spcBef>
        <a:buNone/>
        <a:defRPr lang="de-DE" sz="3300" kern="1200" smtClean="0">
          <a:solidFill>
            <a:schemeClr val="accent1"/>
          </a:solidFill>
          <a:latin typeface="Open Sans Light"/>
          <a:ea typeface="+mn-ea"/>
          <a:cs typeface="Open Sans Light"/>
        </a:defRPr>
      </a:lvl1pPr>
    </p:titleStyle>
    <p:bodyStyle>
      <a:lvl1pPr marL="182573" indent="-182573" algn="l" defTabSz="1072788" rtl="0" eaLnBrk="1" latinLnBrk="0" hangingPunct="1">
        <a:spcBef>
          <a:spcPct val="20000"/>
        </a:spcBef>
        <a:buFont typeface="Arial" panose="020B0604020202020204" pitchFamily="34" charset="0"/>
        <a:buChar char="•"/>
        <a:defRPr lang="de-DE" sz="1050" kern="1200" smtClean="0">
          <a:solidFill>
            <a:schemeClr val="tx2"/>
          </a:solidFill>
          <a:latin typeface="+mn-lt"/>
          <a:ea typeface="+mn-ea"/>
          <a:cs typeface="+mn-cs"/>
        </a:defRPr>
      </a:lvl1pPr>
      <a:lvl2pPr marL="355618" indent="-173046" algn="l" defTabSz="1072788" rtl="0" eaLnBrk="1" latinLnBrk="0" hangingPunct="1">
        <a:spcBef>
          <a:spcPct val="20000"/>
        </a:spcBef>
        <a:buFont typeface="Arial" panose="020B0604020202020204" pitchFamily="34" charset="0"/>
        <a:buChar char="–"/>
        <a:defRPr lang="de-DE" sz="1050" kern="1200" smtClean="0">
          <a:solidFill>
            <a:schemeClr val="tx2"/>
          </a:solidFill>
          <a:latin typeface="+mn-lt"/>
          <a:ea typeface="+mn-ea"/>
          <a:cs typeface="+mn-cs"/>
        </a:defRPr>
      </a:lvl2pPr>
      <a:lvl3pPr marL="538189" indent="-182573" algn="l" defTabSz="1072788" rtl="0" eaLnBrk="1" latinLnBrk="0" hangingPunct="1">
        <a:spcBef>
          <a:spcPct val="20000"/>
        </a:spcBef>
        <a:buFont typeface="Arial" panose="020B0604020202020204" pitchFamily="34" charset="0"/>
        <a:buChar char="•"/>
        <a:defRPr lang="de-DE" sz="1050" kern="1200" smtClean="0">
          <a:solidFill>
            <a:schemeClr val="tx2"/>
          </a:solidFill>
          <a:latin typeface="+mn-lt"/>
          <a:ea typeface="+mn-ea"/>
          <a:cs typeface="+mn-cs"/>
        </a:defRPr>
      </a:lvl3pPr>
      <a:lvl4pPr marL="720761" indent="-182573" algn="l" defTabSz="1072788" rtl="0" eaLnBrk="1" latinLnBrk="0" hangingPunct="1">
        <a:spcBef>
          <a:spcPct val="20000"/>
        </a:spcBef>
        <a:buFont typeface="Arial" panose="020B0604020202020204" pitchFamily="34" charset="0"/>
        <a:buChar char="–"/>
        <a:defRPr lang="de-DE" sz="1050" kern="1200" smtClean="0">
          <a:solidFill>
            <a:schemeClr val="tx2"/>
          </a:solidFill>
          <a:latin typeface="+mn-lt"/>
          <a:ea typeface="+mn-ea"/>
          <a:cs typeface="+mn-cs"/>
        </a:defRPr>
      </a:lvl4pPr>
      <a:lvl5pPr marL="893809" indent="-173046" algn="l" defTabSz="1072788" rtl="0" eaLnBrk="1" latinLnBrk="0" hangingPunct="1">
        <a:spcBef>
          <a:spcPct val="20000"/>
        </a:spcBef>
        <a:buFont typeface="Arial" panose="020B0604020202020204" pitchFamily="34" charset="0"/>
        <a:buChar char="»"/>
        <a:defRPr lang="de-DE" sz="1050" kern="1200" smtClean="0">
          <a:solidFill>
            <a:schemeClr val="tx2"/>
          </a:solidFill>
          <a:latin typeface="+mn-lt"/>
          <a:ea typeface="+mn-ea"/>
          <a:cs typeface="+mn-cs"/>
        </a:defRPr>
      </a:lvl5pPr>
      <a:lvl6pPr marL="2950173" indent="-268197" algn="l" defTabSz="107278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486568" indent="-268197" algn="l" defTabSz="107278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22961" indent="-268197" algn="l" defTabSz="107278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559356" indent="-268197" algn="l" defTabSz="107278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072788" rtl="0" eaLnBrk="1" latinLnBrk="0" hangingPunct="1">
        <a:defRPr sz="1050" kern="1200">
          <a:solidFill>
            <a:schemeClr val="tx1"/>
          </a:solidFill>
          <a:latin typeface="+mn-lt"/>
          <a:ea typeface="+mn-ea"/>
          <a:cs typeface="+mn-cs"/>
        </a:defRPr>
      </a:lvl1pPr>
      <a:lvl2pPr marL="536395" algn="l" defTabSz="1072788" rtl="0" eaLnBrk="1" latinLnBrk="0" hangingPunct="1">
        <a:defRPr sz="2100" kern="1200">
          <a:solidFill>
            <a:schemeClr val="tx1"/>
          </a:solidFill>
          <a:latin typeface="+mn-lt"/>
          <a:ea typeface="+mn-ea"/>
          <a:cs typeface="+mn-cs"/>
        </a:defRPr>
      </a:lvl2pPr>
      <a:lvl3pPr marL="1072788" algn="l" defTabSz="1072788" rtl="0" eaLnBrk="1" latinLnBrk="0" hangingPunct="1">
        <a:defRPr sz="2100" kern="1200">
          <a:solidFill>
            <a:schemeClr val="tx1"/>
          </a:solidFill>
          <a:latin typeface="+mn-lt"/>
          <a:ea typeface="+mn-ea"/>
          <a:cs typeface="+mn-cs"/>
        </a:defRPr>
      </a:lvl3pPr>
      <a:lvl4pPr marL="1609186" algn="l" defTabSz="1072788" rtl="0" eaLnBrk="1" latinLnBrk="0" hangingPunct="1">
        <a:defRPr sz="2100" kern="1200">
          <a:solidFill>
            <a:schemeClr val="tx1"/>
          </a:solidFill>
          <a:latin typeface="+mn-lt"/>
          <a:ea typeface="+mn-ea"/>
          <a:cs typeface="+mn-cs"/>
        </a:defRPr>
      </a:lvl4pPr>
      <a:lvl5pPr marL="2145579" algn="l" defTabSz="1072788" rtl="0" eaLnBrk="1" latinLnBrk="0" hangingPunct="1">
        <a:defRPr sz="2100" kern="1200">
          <a:solidFill>
            <a:schemeClr val="tx1"/>
          </a:solidFill>
          <a:latin typeface="+mn-lt"/>
          <a:ea typeface="+mn-ea"/>
          <a:cs typeface="+mn-cs"/>
        </a:defRPr>
      </a:lvl5pPr>
      <a:lvl6pPr marL="2681974" algn="l" defTabSz="1072788" rtl="0" eaLnBrk="1" latinLnBrk="0" hangingPunct="1">
        <a:defRPr sz="2100" kern="1200">
          <a:solidFill>
            <a:schemeClr val="tx1"/>
          </a:solidFill>
          <a:latin typeface="+mn-lt"/>
          <a:ea typeface="+mn-ea"/>
          <a:cs typeface="+mn-cs"/>
        </a:defRPr>
      </a:lvl6pPr>
      <a:lvl7pPr marL="3218369" algn="l" defTabSz="1072788" rtl="0" eaLnBrk="1" latinLnBrk="0" hangingPunct="1">
        <a:defRPr sz="2100" kern="1200">
          <a:solidFill>
            <a:schemeClr val="tx1"/>
          </a:solidFill>
          <a:latin typeface="+mn-lt"/>
          <a:ea typeface="+mn-ea"/>
          <a:cs typeface="+mn-cs"/>
        </a:defRPr>
      </a:lvl7pPr>
      <a:lvl8pPr marL="3754764" algn="l" defTabSz="1072788" rtl="0" eaLnBrk="1" latinLnBrk="0" hangingPunct="1">
        <a:defRPr sz="2100" kern="1200">
          <a:solidFill>
            <a:schemeClr val="tx1"/>
          </a:solidFill>
          <a:latin typeface="+mn-lt"/>
          <a:ea typeface="+mn-ea"/>
          <a:cs typeface="+mn-cs"/>
        </a:defRPr>
      </a:lvl8pPr>
      <a:lvl9pPr marL="4291159" algn="l" defTabSz="1072788"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0.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33.xml"/><Relationship Id="rId6" Type="http://schemas.openxmlformats.org/officeDocument/2006/relationships/image" Target="../media/image28.png"/><Relationship Id="rId5" Type="http://schemas.openxmlformats.org/officeDocument/2006/relationships/image" Target="../media/image220.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0.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5.jpeg"/><Relationship Id="rId2" Type="http://schemas.openxmlformats.org/officeDocument/2006/relationships/hyperlink" Target="https://unionmetrics.com/product/echo-twitter-archive-search/" TargetMode="External"/><Relationship Id="rId1" Type="http://schemas.openxmlformats.org/officeDocument/2006/relationships/slideLayout" Target="../slideLayouts/slideLayout20.xml"/><Relationship Id="rId6" Type="http://schemas.openxmlformats.org/officeDocument/2006/relationships/hyperlink" Target="https://dev.twitter.com/rest/public" TargetMode="External"/><Relationship Id="rId5" Type="http://schemas.openxmlformats.org/officeDocument/2006/relationships/image" Target="../media/image4.png"/><Relationship Id="rId4" Type="http://schemas.openxmlformats.org/officeDocument/2006/relationships/hyperlink" Target="https://twitter.com/search-advanced?lang=e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p:cNvSpPr>
            <a:spLocks noGrp="1"/>
          </p:cNvSpPr>
          <p:nvPr>
            <p:ph type="body" sz="quarter" idx="12"/>
          </p:nvPr>
        </p:nvSpPr>
        <p:spPr/>
        <p:txBody>
          <a:bodyPr/>
          <a:lstStyle/>
          <a:p>
            <a:r>
              <a:rPr lang="en-GB" dirty="0" smtClean="0"/>
              <a:t>Using social media data to enhance predictive models in finance</a:t>
            </a:r>
            <a:endParaRPr lang="en-GB" dirty="0"/>
          </a:p>
        </p:txBody>
      </p:sp>
      <p:sp>
        <p:nvSpPr>
          <p:cNvPr id="6" name="Textplatzhalter 5"/>
          <p:cNvSpPr>
            <a:spLocks noGrp="1"/>
          </p:cNvSpPr>
          <p:nvPr>
            <p:ph type="body" sz="quarter" idx="16"/>
          </p:nvPr>
        </p:nvSpPr>
        <p:spPr/>
        <p:txBody>
          <a:bodyPr anchor="b"/>
          <a:lstStyle/>
          <a:p>
            <a:pPr algn="r"/>
            <a:r>
              <a:rPr lang="en-GB" dirty="0" smtClean="0"/>
              <a:t>Nicholas Mitchell</a:t>
            </a:r>
            <a:endParaRPr lang="en-GB" dirty="0"/>
          </a:p>
        </p:txBody>
      </p:sp>
      <p:sp>
        <p:nvSpPr>
          <p:cNvPr id="8" name="Textplatzhalter 7"/>
          <p:cNvSpPr>
            <a:spLocks noGrp="1"/>
          </p:cNvSpPr>
          <p:nvPr>
            <p:ph type="body" sz="quarter" idx="17"/>
          </p:nvPr>
        </p:nvSpPr>
        <p:spPr/>
        <p:txBody>
          <a:bodyPr/>
          <a:lstStyle/>
          <a:p>
            <a:pPr algn="r"/>
            <a:r>
              <a:rPr lang="en-GB" dirty="0" smtClean="0"/>
              <a:t>Munich, September 2016</a:t>
            </a:r>
            <a:endParaRPr lang="en-GB" dirty="0"/>
          </a:p>
        </p:txBody>
      </p:sp>
    </p:spTree>
    <p:extLst>
      <p:ext uri="{BB962C8B-B14F-4D97-AF65-F5344CB8AC3E}">
        <p14:creationId xmlns:p14="http://schemas.microsoft.com/office/powerpoint/2010/main" val="36663192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smtClean="0"/>
              <a:t>The Roadmap</a:t>
            </a:r>
            <a:endParaRPr lang="en-GB" dirty="0"/>
          </a:p>
        </p:txBody>
      </p:sp>
      <p:sp>
        <p:nvSpPr>
          <p:cNvPr id="4" name="Right Arrow 3"/>
          <p:cNvSpPr/>
          <p:nvPr/>
        </p:nvSpPr>
        <p:spPr>
          <a:xfrm>
            <a:off x="116155" y="2807984"/>
            <a:ext cx="9659595" cy="12769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ounded Rectangle 4"/>
          <p:cNvSpPr/>
          <p:nvPr/>
        </p:nvSpPr>
        <p:spPr>
          <a:xfrm>
            <a:off x="360000" y="2575173"/>
            <a:ext cx="2469054" cy="17425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sz="2400" dirty="0" smtClean="0"/>
              <a:t>Obtain social media data</a:t>
            </a:r>
          </a:p>
          <a:p>
            <a:pPr lvl="0" algn="ctr"/>
            <a:endParaRPr lang="en-GB" sz="2800" dirty="0" smtClean="0"/>
          </a:p>
          <a:p>
            <a:pPr lvl="0"/>
            <a:r>
              <a:rPr lang="en-GB" sz="1600" dirty="0" smtClean="0">
                <a:cs typeface="Times New Roman" panose="02020603050405020304" pitchFamily="18" charset="0"/>
              </a:rPr>
              <a:t>→ Twitter scraping</a:t>
            </a:r>
            <a:endParaRPr lang="en-GB" sz="1600" dirty="0"/>
          </a:p>
        </p:txBody>
      </p:sp>
      <p:sp>
        <p:nvSpPr>
          <p:cNvPr id="6" name="Rounded Rectangle 5"/>
          <p:cNvSpPr/>
          <p:nvPr/>
        </p:nvSpPr>
        <p:spPr>
          <a:xfrm>
            <a:off x="3232873" y="2575173"/>
            <a:ext cx="2469054" cy="17425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de-DE" sz="2400" dirty="0" err="1" smtClean="0"/>
              <a:t>Perform</a:t>
            </a:r>
            <a:r>
              <a:rPr lang="de-DE" sz="2400" dirty="0" smtClean="0"/>
              <a:t> NLP on </a:t>
            </a:r>
            <a:r>
              <a:rPr lang="de-DE" sz="2400" dirty="0" err="1" smtClean="0"/>
              <a:t>every</a:t>
            </a:r>
            <a:r>
              <a:rPr lang="de-DE" sz="2400" dirty="0" smtClean="0"/>
              <a:t> </a:t>
            </a:r>
            <a:r>
              <a:rPr lang="de-DE" sz="2400" dirty="0" err="1" smtClean="0"/>
              <a:t>tweet</a:t>
            </a:r>
            <a:r>
              <a:rPr lang="de-DE" sz="2400" dirty="0" smtClean="0"/>
              <a:t> </a:t>
            </a:r>
          </a:p>
          <a:p>
            <a:pPr lvl="0" algn="ctr"/>
            <a:endParaRPr lang="de-DE" sz="2800" dirty="0" smtClean="0"/>
          </a:p>
          <a:p>
            <a:r>
              <a:rPr lang="de-DE" sz="1600" dirty="0">
                <a:cs typeface="Times New Roman" panose="02020603050405020304" pitchFamily="18" charset="0"/>
              </a:rPr>
              <a:t>→ </a:t>
            </a:r>
            <a:r>
              <a:rPr lang="de-DE" sz="1600" dirty="0" err="1">
                <a:cs typeface="Times New Roman" panose="02020603050405020304" pitchFamily="18" charset="0"/>
              </a:rPr>
              <a:t>sentiment</a:t>
            </a:r>
            <a:r>
              <a:rPr lang="de-DE" sz="1600" dirty="0">
                <a:cs typeface="Times New Roman" panose="02020603050405020304" pitchFamily="18" charset="0"/>
              </a:rPr>
              <a:t> </a:t>
            </a:r>
            <a:r>
              <a:rPr lang="de-DE" sz="1600" dirty="0" err="1">
                <a:cs typeface="Times New Roman" panose="02020603050405020304" pitchFamily="18" charset="0"/>
              </a:rPr>
              <a:t>analysis</a:t>
            </a:r>
            <a:r>
              <a:rPr lang="de-DE" sz="1600" dirty="0">
                <a:cs typeface="Times New Roman" panose="02020603050405020304" pitchFamily="18" charset="0"/>
              </a:rPr>
              <a:t> </a:t>
            </a:r>
            <a:endParaRPr lang="en-GB" sz="1600" dirty="0">
              <a:cs typeface="Times New Roman" panose="02020603050405020304" pitchFamily="18" charset="0"/>
            </a:endParaRPr>
          </a:p>
        </p:txBody>
      </p:sp>
      <p:sp>
        <p:nvSpPr>
          <p:cNvPr id="7" name="Rounded Rectangle 6"/>
          <p:cNvSpPr/>
          <p:nvPr/>
        </p:nvSpPr>
        <p:spPr>
          <a:xfrm>
            <a:off x="6105746" y="2575173"/>
            <a:ext cx="2522760" cy="17425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de-DE" sz="2400" dirty="0" err="1" smtClean="0"/>
              <a:t>Predictive</a:t>
            </a:r>
            <a:r>
              <a:rPr lang="de-DE" sz="2400" dirty="0" smtClean="0"/>
              <a:t> </a:t>
            </a:r>
            <a:r>
              <a:rPr lang="de-DE" sz="2400" dirty="0" err="1" smtClean="0"/>
              <a:t>modelling</a:t>
            </a:r>
            <a:endParaRPr lang="de-DE" sz="2400" dirty="0" smtClean="0"/>
          </a:p>
          <a:p>
            <a:pPr lvl="0"/>
            <a:endParaRPr lang="de-DE" sz="2400" dirty="0" smtClean="0"/>
          </a:p>
          <a:p>
            <a:pPr lvl="0"/>
            <a:r>
              <a:rPr lang="de-DE" sz="1600" dirty="0">
                <a:cs typeface="Times New Roman" panose="02020603050405020304" pitchFamily="18" charset="0"/>
              </a:rPr>
              <a:t>→ </a:t>
            </a:r>
            <a:r>
              <a:rPr lang="de-DE" sz="1600" dirty="0" err="1">
                <a:cs typeface="Times New Roman" panose="02020603050405020304" pitchFamily="18" charset="0"/>
              </a:rPr>
              <a:t>gradient</a:t>
            </a:r>
            <a:r>
              <a:rPr lang="de-DE" sz="1600" dirty="0">
                <a:cs typeface="Times New Roman" panose="02020603050405020304" pitchFamily="18" charset="0"/>
              </a:rPr>
              <a:t> </a:t>
            </a:r>
            <a:r>
              <a:rPr lang="de-DE" sz="1600" dirty="0" err="1">
                <a:cs typeface="Times New Roman" panose="02020603050405020304" pitchFamily="18" charset="0"/>
              </a:rPr>
              <a:t>boosting</a:t>
            </a:r>
            <a:endParaRPr lang="en-GB" sz="1600" dirty="0">
              <a:cs typeface="Times New Roman" panose="02020603050405020304" pitchFamily="18" charset="0"/>
            </a:endParaRPr>
          </a:p>
        </p:txBody>
      </p:sp>
      <p:sp>
        <p:nvSpPr>
          <p:cNvPr id="9" name="Curved Down Arrow 8"/>
          <p:cNvSpPr/>
          <p:nvPr/>
        </p:nvSpPr>
        <p:spPr>
          <a:xfrm rot="14937756">
            <a:off x="5406901" y="4364595"/>
            <a:ext cx="1855569" cy="1583136"/>
          </a:xfrm>
          <a:prstGeom prst="curvedDownArrow">
            <a:avLst>
              <a:gd name="adj1" fmla="val 23821"/>
              <a:gd name="adj2" fmla="val 50000"/>
              <a:gd name="adj3" fmla="val 602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0" name="Rounded Rectangle 9"/>
          <p:cNvSpPr/>
          <p:nvPr/>
        </p:nvSpPr>
        <p:spPr>
          <a:xfrm>
            <a:off x="5462729" y="5369456"/>
            <a:ext cx="2016159" cy="7790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de-DE" sz="2400" dirty="0" smtClean="0"/>
              <a:t>Market </a:t>
            </a:r>
            <a:r>
              <a:rPr lang="de-DE" sz="2400" dirty="0" err="1" smtClean="0"/>
              <a:t>data</a:t>
            </a:r>
            <a:endParaRPr lang="en-GB" sz="2400"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1181" y="3789669"/>
            <a:ext cx="1381226" cy="1381226"/>
          </a:xfrm>
          <a:prstGeom prst="rect">
            <a:avLst/>
          </a:prstGeom>
        </p:spPr>
      </p:pic>
    </p:spTree>
    <p:extLst>
      <p:ext uri="{BB962C8B-B14F-4D97-AF65-F5344CB8AC3E}">
        <p14:creationId xmlns:p14="http://schemas.microsoft.com/office/powerpoint/2010/main" val="20047808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5" presetClass="emph" presetSubtype="0" fill="hold" nodeType="clickEffect">
                                  <p:stCondLst>
                                    <p:cond delay="0"/>
                                  </p:stCondLst>
                                  <p:childTnLst>
                                    <p:animClr clrSpc="hsl" dir="cw">
                                      <p:cBhvr override="childStyle">
                                        <p:cTn id="11" dur="1000" fill="hold"/>
                                        <p:tgtEl>
                                          <p:spTgt spid="11"/>
                                        </p:tgtEl>
                                        <p:attrNameLst>
                                          <p:attrName>style.color</p:attrName>
                                        </p:attrNameLst>
                                      </p:cBhvr>
                                      <p:by>
                                        <p:hsl h="0" s="-70588" l="0"/>
                                      </p:by>
                                    </p:animClr>
                                    <p:animClr clrSpc="hsl" dir="cw">
                                      <p:cBhvr>
                                        <p:cTn id="12" dur="1000" fill="hold"/>
                                        <p:tgtEl>
                                          <p:spTgt spid="11"/>
                                        </p:tgtEl>
                                        <p:attrNameLst>
                                          <p:attrName>fillcolor</p:attrName>
                                        </p:attrNameLst>
                                      </p:cBhvr>
                                      <p:by>
                                        <p:hsl h="0" s="-70588" l="0"/>
                                      </p:by>
                                    </p:animClr>
                                    <p:animClr clrSpc="hsl" dir="cw">
                                      <p:cBhvr>
                                        <p:cTn id="13" dur="1000" fill="hold"/>
                                        <p:tgtEl>
                                          <p:spTgt spid="11"/>
                                        </p:tgtEl>
                                        <p:attrNameLst>
                                          <p:attrName>stroke.color</p:attrName>
                                        </p:attrNameLst>
                                      </p:cBhvr>
                                      <p:by>
                                        <p:hsl h="0" s="-70588" l="0"/>
                                      </p:by>
                                    </p:animClr>
                                    <p:set>
                                      <p:cBhvr>
                                        <p:cTn id="14" dur="1000" fill="hold"/>
                                        <p:tgtEl>
                                          <p:spTgt spid="11"/>
                                        </p:tgtEl>
                                        <p:attrNameLst>
                                          <p:attrName>fill.type</p:attrName>
                                        </p:attrNameLst>
                                      </p:cBhvr>
                                      <p:to>
                                        <p:strVal val="solid"/>
                                      </p:to>
                                    </p:set>
                                  </p:childTnLst>
                                </p:cTn>
                              </p:par>
                              <p:par>
                                <p:cTn id="15" presetID="25" presetClass="emph" presetSubtype="0" fill="hold" grpId="0" nodeType="withEffect">
                                  <p:stCondLst>
                                    <p:cond delay="0"/>
                                  </p:stCondLst>
                                  <p:childTnLst>
                                    <p:animClr clrSpc="hsl" dir="cw">
                                      <p:cBhvr override="childStyle">
                                        <p:cTn id="16" dur="1000" fill="hold"/>
                                        <p:tgtEl>
                                          <p:spTgt spid="4"/>
                                        </p:tgtEl>
                                        <p:attrNameLst>
                                          <p:attrName>style.color</p:attrName>
                                        </p:attrNameLst>
                                      </p:cBhvr>
                                      <p:by>
                                        <p:hsl h="0" s="-70588" l="0"/>
                                      </p:by>
                                    </p:animClr>
                                    <p:animClr clrSpc="hsl" dir="cw">
                                      <p:cBhvr>
                                        <p:cTn id="17" dur="1000" fill="hold"/>
                                        <p:tgtEl>
                                          <p:spTgt spid="4"/>
                                        </p:tgtEl>
                                        <p:attrNameLst>
                                          <p:attrName>fillcolor</p:attrName>
                                        </p:attrNameLst>
                                      </p:cBhvr>
                                      <p:by>
                                        <p:hsl h="0" s="-70588" l="0"/>
                                      </p:by>
                                    </p:animClr>
                                    <p:animClr clrSpc="hsl" dir="cw">
                                      <p:cBhvr>
                                        <p:cTn id="18" dur="1000" fill="hold"/>
                                        <p:tgtEl>
                                          <p:spTgt spid="4"/>
                                        </p:tgtEl>
                                        <p:attrNameLst>
                                          <p:attrName>stroke.color</p:attrName>
                                        </p:attrNameLst>
                                      </p:cBhvr>
                                      <p:by>
                                        <p:hsl h="0" s="-70588" l="0"/>
                                      </p:by>
                                    </p:animClr>
                                    <p:set>
                                      <p:cBhvr>
                                        <p:cTn id="19" dur="1000" fill="hold"/>
                                        <p:tgtEl>
                                          <p:spTgt spid="4"/>
                                        </p:tgtEl>
                                        <p:attrNameLst>
                                          <p:attrName>fill.type</p:attrName>
                                        </p:attrNameLst>
                                      </p:cBhvr>
                                      <p:to>
                                        <p:strVal val="solid"/>
                                      </p:to>
                                    </p:set>
                                  </p:childTnLst>
                                </p:cTn>
                              </p:par>
                              <p:par>
                                <p:cTn id="20" presetID="25" presetClass="emph" presetSubtype="0" fill="hold" grpId="0" nodeType="withEffect">
                                  <p:stCondLst>
                                    <p:cond delay="0"/>
                                  </p:stCondLst>
                                  <p:childTnLst>
                                    <p:animClr clrSpc="hsl" dir="cw">
                                      <p:cBhvr override="childStyle">
                                        <p:cTn id="21" dur="1000" fill="hold"/>
                                        <p:tgtEl>
                                          <p:spTgt spid="5"/>
                                        </p:tgtEl>
                                        <p:attrNameLst>
                                          <p:attrName>style.color</p:attrName>
                                        </p:attrNameLst>
                                      </p:cBhvr>
                                      <p:by>
                                        <p:hsl h="0" s="-70588" l="0"/>
                                      </p:by>
                                    </p:animClr>
                                    <p:animClr clrSpc="hsl" dir="cw">
                                      <p:cBhvr>
                                        <p:cTn id="22" dur="1000" fill="hold"/>
                                        <p:tgtEl>
                                          <p:spTgt spid="5"/>
                                        </p:tgtEl>
                                        <p:attrNameLst>
                                          <p:attrName>fillcolor</p:attrName>
                                        </p:attrNameLst>
                                      </p:cBhvr>
                                      <p:by>
                                        <p:hsl h="0" s="-70588" l="0"/>
                                      </p:by>
                                    </p:animClr>
                                    <p:animClr clrSpc="hsl" dir="cw">
                                      <p:cBhvr>
                                        <p:cTn id="23" dur="1000" fill="hold"/>
                                        <p:tgtEl>
                                          <p:spTgt spid="5"/>
                                        </p:tgtEl>
                                        <p:attrNameLst>
                                          <p:attrName>stroke.color</p:attrName>
                                        </p:attrNameLst>
                                      </p:cBhvr>
                                      <p:by>
                                        <p:hsl h="0" s="-70588" l="0"/>
                                      </p:by>
                                    </p:animClr>
                                    <p:set>
                                      <p:cBhvr>
                                        <p:cTn id="24" dur="1000" fill="hold"/>
                                        <p:tgtEl>
                                          <p:spTgt spid="5"/>
                                        </p:tgtEl>
                                        <p:attrNameLst>
                                          <p:attrName>fill.type</p:attrName>
                                        </p:attrNameLst>
                                      </p:cBhvr>
                                      <p:to>
                                        <p:strVal val="solid"/>
                                      </p:to>
                                    </p:set>
                                  </p:childTnLst>
                                </p:cTn>
                              </p:par>
                              <p:par>
                                <p:cTn id="25" presetID="25" presetClass="emph" presetSubtype="0" fill="hold" grpId="0" nodeType="withEffect">
                                  <p:stCondLst>
                                    <p:cond delay="0"/>
                                  </p:stCondLst>
                                  <p:childTnLst>
                                    <p:animClr clrSpc="hsl" dir="cw">
                                      <p:cBhvr override="childStyle">
                                        <p:cTn id="26" dur="1000" fill="hold"/>
                                        <p:tgtEl>
                                          <p:spTgt spid="7"/>
                                        </p:tgtEl>
                                        <p:attrNameLst>
                                          <p:attrName>style.color</p:attrName>
                                        </p:attrNameLst>
                                      </p:cBhvr>
                                      <p:by>
                                        <p:hsl h="0" s="-70588" l="0"/>
                                      </p:by>
                                    </p:animClr>
                                    <p:animClr clrSpc="hsl" dir="cw">
                                      <p:cBhvr>
                                        <p:cTn id="27" dur="1000" fill="hold"/>
                                        <p:tgtEl>
                                          <p:spTgt spid="7"/>
                                        </p:tgtEl>
                                        <p:attrNameLst>
                                          <p:attrName>fillcolor</p:attrName>
                                        </p:attrNameLst>
                                      </p:cBhvr>
                                      <p:by>
                                        <p:hsl h="0" s="-70588" l="0"/>
                                      </p:by>
                                    </p:animClr>
                                    <p:animClr clrSpc="hsl" dir="cw">
                                      <p:cBhvr>
                                        <p:cTn id="28" dur="1000" fill="hold"/>
                                        <p:tgtEl>
                                          <p:spTgt spid="7"/>
                                        </p:tgtEl>
                                        <p:attrNameLst>
                                          <p:attrName>stroke.color</p:attrName>
                                        </p:attrNameLst>
                                      </p:cBhvr>
                                      <p:by>
                                        <p:hsl h="0" s="-70588" l="0"/>
                                      </p:by>
                                    </p:animClr>
                                    <p:set>
                                      <p:cBhvr>
                                        <p:cTn id="29" dur="1000" fill="hold"/>
                                        <p:tgtEl>
                                          <p:spTgt spid="7"/>
                                        </p:tgtEl>
                                        <p:attrNameLst>
                                          <p:attrName>fill.type</p:attrName>
                                        </p:attrNameLst>
                                      </p:cBhvr>
                                      <p:to>
                                        <p:strVal val="solid"/>
                                      </p:to>
                                    </p:set>
                                  </p:childTnLst>
                                </p:cTn>
                              </p:par>
                              <p:par>
                                <p:cTn id="30" presetID="25" presetClass="emph" presetSubtype="0" fill="hold" grpId="0" nodeType="withEffect">
                                  <p:stCondLst>
                                    <p:cond delay="0"/>
                                  </p:stCondLst>
                                  <p:childTnLst>
                                    <p:animClr clrSpc="hsl" dir="cw">
                                      <p:cBhvr override="childStyle">
                                        <p:cTn id="31" dur="1000" fill="hold"/>
                                        <p:tgtEl>
                                          <p:spTgt spid="9"/>
                                        </p:tgtEl>
                                        <p:attrNameLst>
                                          <p:attrName>style.color</p:attrName>
                                        </p:attrNameLst>
                                      </p:cBhvr>
                                      <p:by>
                                        <p:hsl h="0" s="-70588" l="0"/>
                                      </p:by>
                                    </p:animClr>
                                    <p:animClr clrSpc="hsl" dir="cw">
                                      <p:cBhvr>
                                        <p:cTn id="32" dur="1000" fill="hold"/>
                                        <p:tgtEl>
                                          <p:spTgt spid="9"/>
                                        </p:tgtEl>
                                        <p:attrNameLst>
                                          <p:attrName>fillcolor</p:attrName>
                                        </p:attrNameLst>
                                      </p:cBhvr>
                                      <p:by>
                                        <p:hsl h="0" s="-70588" l="0"/>
                                      </p:by>
                                    </p:animClr>
                                    <p:animClr clrSpc="hsl" dir="cw">
                                      <p:cBhvr>
                                        <p:cTn id="33" dur="1000" fill="hold"/>
                                        <p:tgtEl>
                                          <p:spTgt spid="9"/>
                                        </p:tgtEl>
                                        <p:attrNameLst>
                                          <p:attrName>stroke.color</p:attrName>
                                        </p:attrNameLst>
                                      </p:cBhvr>
                                      <p:by>
                                        <p:hsl h="0" s="-70588" l="0"/>
                                      </p:by>
                                    </p:animClr>
                                    <p:set>
                                      <p:cBhvr>
                                        <p:cTn id="34" dur="1000" fill="hold"/>
                                        <p:tgtEl>
                                          <p:spTgt spid="9"/>
                                        </p:tgtEl>
                                        <p:attrNameLst>
                                          <p:attrName>fill.type</p:attrName>
                                        </p:attrNameLst>
                                      </p:cBhvr>
                                      <p:to>
                                        <p:strVal val="solid"/>
                                      </p:to>
                                    </p:set>
                                  </p:childTnLst>
                                </p:cTn>
                              </p:par>
                              <p:par>
                                <p:cTn id="35" presetID="25" presetClass="emph" presetSubtype="0" fill="hold" grpId="0" nodeType="withEffect">
                                  <p:stCondLst>
                                    <p:cond delay="0"/>
                                  </p:stCondLst>
                                  <p:childTnLst>
                                    <p:animClr clrSpc="hsl" dir="cw">
                                      <p:cBhvr override="childStyle">
                                        <p:cTn id="36" dur="1000" fill="hold"/>
                                        <p:tgtEl>
                                          <p:spTgt spid="10"/>
                                        </p:tgtEl>
                                        <p:attrNameLst>
                                          <p:attrName>style.color</p:attrName>
                                        </p:attrNameLst>
                                      </p:cBhvr>
                                      <p:by>
                                        <p:hsl h="0" s="-70588" l="0"/>
                                      </p:by>
                                    </p:animClr>
                                    <p:animClr clrSpc="hsl" dir="cw">
                                      <p:cBhvr>
                                        <p:cTn id="37" dur="1000" fill="hold"/>
                                        <p:tgtEl>
                                          <p:spTgt spid="10"/>
                                        </p:tgtEl>
                                        <p:attrNameLst>
                                          <p:attrName>fillcolor</p:attrName>
                                        </p:attrNameLst>
                                      </p:cBhvr>
                                      <p:by>
                                        <p:hsl h="0" s="-70588" l="0"/>
                                      </p:by>
                                    </p:animClr>
                                    <p:animClr clrSpc="hsl" dir="cw">
                                      <p:cBhvr>
                                        <p:cTn id="38" dur="1000" fill="hold"/>
                                        <p:tgtEl>
                                          <p:spTgt spid="10"/>
                                        </p:tgtEl>
                                        <p:attrNameLst>
                                          <p:attrName>stroke.color</p:attrName>
                                        </p:attrNameLst>
                                      </p:cBhvr>
                                      <p:by>
                                        <p:hsl h="0" s="-70588" l="0"/>
                                      </p:by>
                                    </p:animClr>
                                    <p:set>
                                      <p:cBhvr>
                                        <p:cTn id="39" dur="1000" fill="hold"/>
                                        <p:tgtEl>
                                          <p:spTgt spid="10"/>
                                        </p:tgtEl>
                                        <p:attrNameLst>
                                          <p:attrName>fill.type</p:attrName>
                                        </p:attrNameLst>
                                      </p:cBhvr>
                                      <p:to>
                                        <p:strVal val="solid"/>
                                      </p:to>
                                    </p:set>
                                  </p:childTnLst>
                                </p:cTn>
                              </p:par>
                              <p:par>
                                <p:cTn id="40" presetID="6" presetClass="emph" presetSubtype="0" fill="hold" grpId="0" nodeType="withEffect">
                                  <p:stCondLst>
                                    <p:cond delay="0"/>
                                  </p:stCondLst>
                                  <p:childTnLst>
                                    <p:animScale>
                                      <p:cBhvr>
                                        <p:cTn id="41" dur="2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20"/>
          </p:nvPr>
        </p:nvSpPr>
        <p:spPr/>
        <p:txBody>
          <a:bodyPr/>
          <a:lstStyle/>
          <a:p>
            <a:r>
              <a:rPr lang="en-GB" sz="2000" dirty="0"/>
              <a:t>5 differing models</a:t>
            </a:r>
          </a:p>
          <a:p>
            <a:pPr lvl="1"/>
            <a:r>
              <a:rPr lang="en-GB" sz="2000" dirty="0"/>
              <a:t>Each focussed on short texts / social media data</a:t>
            </a:r>
          </a:p>
          <a:p>
            <a:pPr lvl="1"/>
            <a:r>
              <a:rPr lang="en-GB" sz="2000" dirty="0"/>
              <a:t>Employ diverse linguistic approaches</a:t>
            </a:r>
          </a:p>
          <a:p>
            <a:pPr lvl="1"/>
            <a:endParaRPr lang="en-GB" sz="2000" dirty="0"/>
          </a:p>
          <a:p>
            <a:r>
              <a:rPr lang="en-GB" sz="2000" dirty="0"/>
              <a:t>Example approaches:</a:t>
            </a:r>
          </a:p>
          <a:p>
            <a:pPr lvl="1"/>
            <a:r>
              <a:rPr lang="en-GB" sz="2000" dirty="0"/>
              <a:t>Grammar based – scored word lists for nouns, verbs, adjectives, etc.</a:t>
            </a:r>
          </a:p>
          <a:p>
            <a:pPr lvl="1"/>
            <a:r>
              <a:rPr lang="en-GB" sz="2000" dirty="0"/>
              <a:t>Informal text – scores for smileys, slang and profanity</a:t>
            </a:r>
          </a:p>
          <a:p>
            <a:pPr lvl="1"/>
            <a:r>
              <a:rPr lang="en-GB" sz="2000" dirty="0"/>
              <a:t>Pure word list, create by a community/mechanical </a:t>
            </a:r>
            <a:r>
              <a:rPr lang="en-GB" sz="2000" dirty="0" smtClean="0"/>
              <a:t>Turk</a:t>
            </a:r>
            <a:br>
              <a:rPr lang="en-GB" sz="2000" dirty="0" smtClean="0"/>
            </a:br>
            <a:endParaRPr lang="en-GB" sz="2000" dirty="0"/>
          </a:p>
          <a:p>
            <a:pPr lvl="4">
              <a:buFont typeface="Times New Roman" panose="02020603050405020304" pitchFamily="18" charset="0"/>
              <a:buChar char="→"/>
            </a:pPr>
            <a:r>
              <a:rPr lang="en-GB" sz="2000" dirty="0"/>
              <a:t> </a:t>
            </a:r>
            <a:r>
              <a:rPr lang="en-GB" sz="2000" dirty="0" smtClean="0"/>
              <a:t>	example</a:t>
            </a:r>
            <a:r>
              <a:rPr lang="en-GB" sz="2000" dirty="0"/>
              <a:t>: </a:t>
            </a:r>
            <a:r>
              <a:rPr lang="en-GB" sz="2000" dirty="0">
                <a:solidFill>
                  <a:schemeClr val="accent1">
                    <a:lumMod val="75000"/>
                  </a:schemeClr>
                </a:solidFill>
              </a:rPr>
              <a:t>Plutchik‘s </a:t>
            </a:r>
            <a:r>
              <a:rPr lang="en-GB" sz="2000" i="1" dirty="0">
                <a:solidFill>
                  <a:schemeClr val="accent1">
                    <a:lumMod val="75000"/>
                  </a:schemeClr>
                </a:solidFill>
              </a:rPr>
              <a:t>Wheel of </a:t>
            </a:r>
            <a:r>
              <a:rPr lang="en-GB" sz="2000" i="1" dirty="0" smtClean="0">
                <a:solidFill>
                  <a:schemeClr val="accent1">
                    <a:lumMod val="75000"/>
                  </a:schemeClr>
                </a:solidFill>
              </a:rPr>
              <a:t>Emotion</a:t>
            </a:r>
            <a:endParaRPr lang="en-GB" sz="2000" i="1" dirty="0">
              <a:solidFill>
                <a:schemeClr val="accent1">
                  <a:lumMod val="75000"/>
                </a:schemeClr>
              </a:solidFill>
            </a:endParaRPr>
          </a:p>
        </p:txBody>
      </p:sp>
      <p:sp>
        <p:nvSpPr>
          <p:cNvPr id="3" name="Text Placeholder 2"/>
          <p:cNvSpPr>
            <a:spLocks noGrp="1"/>
          </p:cNvSpPr>
          <p:nvPr>
            <p:ph type="body" sz="quarter" idx="10"/>
          </p:nvPr>
        </p:nvSpPr>
        <p:spPr/>
        <p:txBody>
          <a:bodyPr/>
          <a:lstStyle/>
          <a:p>
            <a:r>
              <a:rPr lang="en-GB" dirty="0" smtClean="0"/>
              <a:t>Sentiment Analysis (1)</a:t>
            </a:r>
            <a:endParaRPr lang="en-GB" dirty="0"/>
          </a:p>
        </p:txBody>
      </p:sp>
    </p:spTree>
    <p:extLst>
      <p:ext uri="{BB962C8B-B14F-4D97-AF65-F5344CB8AC3E}">
        <p14:creationId xmlns:p14="http://schemas.microsoft.com/office/powerpoint/2010/main" val="23148301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373"/>
            <a:ext cx="6678706" cy="6391861"/>
          </a:xfrm>
          <a:prstGeom prst="rect">
            <a:avLst/>
          </a:prstGeom>
        </p:spPr>
      </p:pic>
      <p:sp>
        <p:nvSpPr>
          <p:cNvPr id="4" name="TextBox 3"/>
          <p:cNvSpPr txBox="1"/>
          <p:nvPr/>
        </p:nvSpPr>
        <p:spPr>
          <a:xfrm>
            <a:off x="4219619" y="6200452"/>
            <a:ext cx="5674658" cy="415498"/>
          </a:xfrm>
          <a:prstGeom prst="rect">
            <a:avLst/>
          </a:prstGeom>
          <a:noFill/>
          <a:ln w="19050">
            <a:solidFill>
              <a:srgbClr val="005DB9"/>
            </a:solidFill>
          </a:ln>
        </p:spPr>
        <p:txBody>
          <a:bodyPr wrap="square" rtlCol="0">
            <a:spAutoFit/>
          </a:bodyPr>
          <a:lstStyle/>
          <a:p>
            <a:r>
              <a:rPr lang="en-GB" b="1" dirty="0" smtClean="0"/>
              <a:t>Intensity of colour </a:t>
            </a:r>
            <a:r>
              <a:rPr lang="en-GB" b="1" dirty="0" smtClean="0">
                <a:latin typeface="Times New Roman" panose="02020603050405020304" pitchFamily="18" charset="0"/>
                <a:cs typeface="Times New Roman" panose="02020603050405020304" pitchFamily="18" charset="0"/>
              </a:rPr>
              <a:t>≈</a:t>
            </a:r>
            <a:r>
              <a:rPr lang="en-GB" b="1" dirty="0" smtClean="0"/>
              <a:t> intensity of emotion</a:t>
            </a:r>
            <a:endParaRPr lang="en-GB" b="1" dirty="0"/>
          </a:p>
        </p:txBody>
      </p:sp>
    </p:spTree>
    <p:extLst>
      <p:ext uri="{BB962C8B-B14F-4D97-AF65-F5344CB8AC3E}">
        <p14:creationId xmlns:p14="http://schemas.microsoft.com/office/powerpoint/2010/main" val="1905587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20"/>
          </p:nvPr>
        </p:nvSpPr>
        <p:spPr>
          <a:xfrm>
            <a:off x="360000" y="1402080"/>
            <a:ext cx="9180000" cy="646853"/>
          </a:xfrm>
        </p:spPr>
        <p:txBody>
          <a:bodyPr/>
          <a:lstStyle/>
          <a:p>
            <a:r>
              <a:rPr lang="en-GB" sz="2000" dirty="0"/>
              <a:t>Basic example: score each word on two dimensions</a:t>
            </a:r>
            <a:r>
              <a:rPr lang="en-GB" sz="2000" dirty="0" smtClean="0"/>
              <a:t>:</a:t>
            </a:r>
            <a:endParaRPr lang="en-GB" sz="2000" dirty="0"/>
          </a:p>
          <a:p>
            <a:endParaRPr lang="en-GB" sz="2000" dirty="0"/>
          </a:p>
          <a:p>
            <a:endParaRPr lang="en-GB" sz="2000" dirty="0"/>
          </a:p>
        </p:txBody>
      </p:sp>
      <p:sp>
        <p:nvSpPr>
          <p:cNvPr id="3" name="Text Placeholder 2"/>
          <p:cNvSpPr>
            <a:spLocks noGrp="1"/>
          </p:cNvSpPr>
          <p:nvPr>
            <p:ph type="body" sz="quarter" idx="10"/>
          </p:nvPr>
        </p:nvSpPr>
        <p:spPr/>
        <p:txBody>
          <a:bodyPr/>
          <a:lstStyle/>
          <a:p>
            <a:r>
              <a:rPr lang="en-GB" dirty="0" smtClean="0"/>
              <a:t>Sentiment Analysis (2)</a:t>
            </a:r>
            <a:endParaRPr lang="en-GB" dirty="0"/>
          </a:p>
        </p:txBody>
      </p:sp>
      <p:grpSp>
        <p:nvGrpSpPr>
          <p:cNvPr id="27" name="Group 26"/>
          <p:cNvGrpSpPr/>
          <p:nvPr/>
        </p:nvGrpSpPr>
        <p:grpSpPr>
          <a:xfrm>
            <a:off x="360000" y="2156271"/>
            <a:ext cx="6142400" cy="2988772"/>
            <a:chOff x="360000" y="2190773"/>
            <a:chExt cx="6142400" cy="2988772"/>
          </a:xfrm>
        </p:grpSpPr>
        <p:grpSp>
          <p:nvGrpSpPr>
            <p:cNvPr id="10" name="Group 9"/>
            <p:cNvGrpSpPr/>
            <p:nvPr/>
          </p:nvGrpSpPr>
          <p:grpSpPr>
            <a:xfrm>
              <a:off x="360000" y="2190773"/>
              <a:ext cx="6142400" cy="2988772"/>
              <a:chOff x="7304145" y="1224184"/>
              <a:chExt cx="4152955" cy="2394184"/>
            </a:xfrm>
          </p:grpSpPr>
          <p:cxnSp>
            <p:nvCxnSpPr>
              <p:cNvPr id="16" name="Straight Arrow Connector 15"/>
              <p:cNvCxnSpPr/>
              <p:nvPr/>
            </p:nvCxnSpPr>
            <p:spPr>
              <a:xfrm flipH="1" flipV="1">
                <a:off x="8084219" y="1224184"/>
                <a:ext cx="15039" cy="21476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8099258" y="3363798"/>
                <a:ext cx="2380247" cy="8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304145" y="1238929"/>
                <a:ext cx="811162" cy="246548"/>
              </a:xfrm>
              <a:prstGeom prst="rect">
                <a:avLst/>
              </a:prstGeom>
              <a:noFill/>
            </p:spPr>
            <p:txBody>
              <a:bodyPr wrap="square" rtlCol="0">
                <a:spAutoFit/>
              </a:bodyPr>
              <a:lstStyle/>
              <a:p>
                <a:r>
                  <a:rPr lang="en-GB" sz="1400" b="1" dirty="0" smtClean="0">
                    <a:solidFill>
                      <a:srgbClr val="005DB9"/>
                    </a:solidFill>
                  </a:rPr>
                  <a:t>positivity</a:t>
                </a:r>
                <a:endParaRPr lang="en-GB" sz="1400" b="1" dirty="0">
                  <a:solidFill>
                    <a:srgbClr val="005DB9"/>
                  </a:solidFill>
                </a:endParaRPr>
              </a:p>
            </p:txBody>
          </p:sp>
          <p:sp>
            <p:nvSpPr>
              <p:cNvPr id="19" name="TextBox 18"/>
              <p:cNvSpPr txBox="1"/>
              <p:nvPr/>
            </p:nvSpPr>
            <p:spPr>
              <a:xfrm>
                <a:off x="10037928" y="3371820"/>
                <a:ext cx="1419172" cy="246548"/>
              </a:xfrm>
              <a:prstGeom prst="rect">
                <a:avLst/>
              </a:prstGeom>
              <a:noFill/>
            </p:spPr>
            <p:txBody>
              <a:bodyPr wrap="square" rtlCol="0">
                <a:spAutoFit/>
              </a:bodyPr>
              <a:lstStyle/>
              <a:p>
                <a:r>
                  <a:rPr lang="en-GB" sz="1400" b="1" dirty="0" smtClean="0">
                    <a:solidFill>
                      <a:srgbClr val="005DB9"/>
                    </a:solidFill>
                  </a:rPr>
                  <a:t>negativity</a:t>
                </a:r>
                <a:endParaRPr lang="en-GB" sz="1400" b="1" dirty="0">
                  <a:solidFill>
                    <a:srgbClr val="005DB9"/>
                  </a:solidFill>
                </a:endParaRPr>
              </a:p>
            </p:txBody>
          </p:sp>
        </p:grpSp>
        <p:sp>
          <p:nvSpPr>
            <p:cNvPr id="11" name="TextBox 10"/>
            <p:cNvSpPr txBox="1"/>
            <p:nvPr/>
          </p:nvSpPr>
          <p:spPr>
            <a:xfrm>
              <a:off x="1583479" y="2190773"/>
              <a:ext cx="1505571" cy="369332"/>
            </a:xfrm>
            <a:prstGeom prst="rect">
              <a:avLst/>
            </a:prstGeom>
            <a:noFill/>
          </p:spPr>
          <p:txBody>
            <a:bodyPr wrap="square" rtlCol="0">
              <a:spAutoFit/>
            </a:bodyPr>
            <a:lstStyle/>
            <a:p>
              <a:r>
                <a:rPr lang="en-GB" sz="1800" dirty="0" smtClean="0"/>
                <a:t>love</a:t>
              </a:r>
              <a:endParaRPr lang="en-GB" sz="1800" dirty="0"/>
            </a:p>
          </p:txBody>
        </p:sp>
        <p:sp>
          <p:nvSpPr>
            <p:cNvPr id="12" name="TextBox 11"/>
            <p:cNvSpPr txBox="1"/>
            <p:nvPr/>
          </p:nvSpPr>
          <p:spPr>
            <a:xfrm>
              <a:off x="2897813" y="3841637"/>
              <a:ext cx="1505571" cy="369332"/>
            </a:xfrm>
            <a:prstGeom prst="rect">
              <a:avLst/>
            </a:prstGeom>
            <a:noFill/>
          </p:spPr>
          <p:txBody>
            <a:bodyPr wrap="square" rtlCol="0">
              <a:spAutoFit/>
            </a:bodyPr>
            <a:lstStyle/>
            <a:p>
              <a:r>
                <a:rPr lang="en-GB" sz="1800" dirty="0" smtClean="0"/>
                <a:t>falling</a:t>
              </a:r>
              <a:endParaRPr lang="en-GB" sz="1800" dirty="0"/>
            </a:p>
          </p:txBody>
        </p:sp>
        <p:sp>
          <p:nvSpPr>
            <p:cNvPr id="13" name="TextBox 12"/>
            <p:cNvSpPr txBox="1"/>
            <p:nvPr/>
          </p:nvSpPr>
          <p:spPr>
            <a:xfrm>
              <a:off x="1927546" y="3137055"/>
              <a:ext cx="1505571" cy="369332"/>
            </a:xfrm>
            <a:prstGeom prst="rect">
              <a:avLst/>
            </a:prstGeom>
            <a:noFill/>
          </p:spPr>
          <p:txBody>
            <a:bodyPr wrap="square" rtlCol="0">
              <a:spAutoFit/>
            </a:bodyPr>
            <a:lstStyle/>
            <a:p>
              <a:r>
                <a:rPr lang="en-GB" sz="1800" dirty="0" smtClean="0"/>
                <a:t>singing</a:t>
              </a:r>
              <a:endParaRPr lang="en-GB" sz="1800" dirty="0"/>
            </a:p>
          </p:txBody>
        </p:sp>
        <p:sp>
          <p:nvSpPr>
            <p:cNvPr id="14" name="TextBox 13"/>
            <p:cNvSpPr txBox="1"/>
            <p:nvPr/>
          </p:nvSpPr>
          <p:spPr>
            <a:xfrm>
              <a:off x="4231349" y="4363389"/>
              <a:ext cx="1505571" cy="369332"/>
            </a:xfrm>
            <a:prstGeom prst="rect">
              <a:avLst/>
            </a:prstGeom>
            <a:noFill/>
          </p:spPr>
          <p:txBody>
            <a:bodyPr wrap="square" rtlCol="0">
              <a:spAutoFit/>
            </a:bodyPr>
            <a:lstStyle/>
            <a:p>
              <a:r>
                <a:rPr lang="en-GB" sz="1800" dirty="0" smtClean="0"/>
                <a:t>hate</a:t>
              </a:r>
              <a:endParaRPr lang="en-GB" sz="1800" dirty="0"/>
            </a:p>
          </p:txBody>
        </p:sp>
      </p:grpSp>
      <p:sp>
        <p:nvSpPr>
          <p:cNvPr id="15" name="TextBox 14"/>
          <p:cNvSpPr txBox="1"/>
          <p:nvPr/>
        </p:nvSpPr>
        <p:spPr>
          <a:xfrm>
            <a:off x="3899847" y="2138947"/>
            <a:ext cx="1505571" cy="412439"/>
          </a:xfrm>
          <a:prstGeom prst="rect">
            <a:avLst/>
          </a:prstGeom>
          <a:noFill/>
        </p:spPr>
        <p:txBody>
          <a:bodyPr wrap="square" rtlCol="0">
            <a:spAutoFit/>
          </a:bodyPr>
          <a:lstStyle/>
          <a:p>
            <a:r>
              <a:rPr lang="en-GB" sz="1800" dirty="0" smtClean="0">
                <a:solidFill>
                  <a:srgbClr val="FF0000"/>
                </a:solidFill>
              </a:rPr>
              <a:t>love-hate</a:t>
            </a:r>
            <a:r>
              <a:rPr lang="en-GB" dirty="0" smtClean="0">
                <a:solidFill>
                  <a:srgbClr val="FF0000"/>
                </a:solidFill>
              </a:rPr>
              <a:t>?</a:t>
            </a:r>
            <a:endParaRPr lang="en-GB" dirty="0">
              <a:solidFill>
                <a:srgbClr val="FF0000"/>
              </a:solidFill>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459" y="1843381"/>
            <a:ext cx="4709514" cy="2649101"/>
          </a:xfrm>
          <a:prstGeom prst="rect">
            <a:avLst/>
          </a:prstGeom>
        </p:spPr>
      </p:pic>
      <p:sp>
        <p:nvSpPr>
          <p:cNvPr id="22" name="TextBox 21"/>
          <p:cNvSpPr txBox="1"/>
          <p:nvPr/>
        </p:nvSpPr>
        <p:spPr>
          <a:xfrm>
            <a:off x="519460" y="5926644"/>
            <a:ext cx="8420006" cy="369332"/>
          </a:xfrm>
          <a:prstGeom prst="rect">
            <a:avLst/>
          </a:prstGeom>
          <a:noFill/>
        </p:spPr>
        <p:txBody>
          <a:bodyPr wrap="square" rtlCol="0">
            <a:spAutoFit/>
          </a:bodyPr>
          <a:lstStyle/>
          <a:p>
            <a:r>
              <a:rPr lang="de-DE" sz="1800" spc="-150" dirty="0" smtClean="0">
                <a:solidFill>
                  <a:srgbClr val="00B050"/>
                </a:solidFill>
              </a:rPr>
              <a:t>     </a:t>
            </a:r>
            <a:r>
              <a:rPr lang="de-DE" sz="1800" spc="-150" dirty="0" smtClean="0"/>
              <a:t>(</a:t>
            </a:r>
            <a:r>
              <a:rPr lang="de-DE" sz="1800" spc="-150" dirty="0"/>
              <a:t>1,1) </a:t>
            </a:r>
            <a:r>
              <a:rPr lang="de-DE" sz="1800" spc="-150" dirty="0" smtClean="0"/>
              <a:t>         </a:t>
            </a:r>
            <a:r>
              <a:rPr lang="de-DE" sz="1800" spc="-150" dirty="0" smtClean="0">
                <a:solidFill>
                  <a:schemeClr val="accent3">
                    <a:lumMod val="75000"/>
                  </a:schemeClr>
                </a:solidFill>
              </a:rPr>
              <a:t>(4,1)       </a:t>
            </a:r>
            <a:r>
              <a:rPr lang="de-DE" sz="1800" spc="-150" dirty="0" smtClean="0">
                <a:solidFill>
                  <a:srgbClr val="00B050"/>
                </a:solidFill>
              </a:rPr>
              <a:t>(3,2)                 </a:t>
            </a:r>
            <a:r>
              <a:rPr lang="de-DE" sz="1800" spc="-150" dirty="0" smtClean="0"/>
              <a:t>(1,1)       </a:t>
            </a:r>
            <a:r>
              <a:rPr lang="de-DE" sz="1800" spc="-150" dirty="0" smtClean="0">
                <a:solidFill>
                  <a:srgbClr val="00B050"/>
                </a:solidFill>
              </a:rPr>
              <a:t>           </a:t>
            </a:r>
            <a:r>
              <a:rPr lang="de-DE" sz="1800" spc="-150" dirty="0" smtClean="0"/>
              <a:t>(1,1) </a:t>
            </a:r>
            <a:r>
              <a:rPr lang="de-DE" sz="1800" spc="-150" dirty="0" smtClean="0">
                <a:solidFill>
                  <a:srgbClr val="00B050"/>
                </a:solidFill>
              </a:rPr>
              <a:t>   </a:t>
            </a:r>
            <a:r>
              <a:rPr lang="de-DE" sz="1800" spc="-150" dirty="0" smtClean="0"/>
              <a:t>(1,1)        </a:t>
            </a:r>
            <a:r>
              <a:rPr lang="de-DE" sz="1800" spc="-150" dirty="0" smtClean="0">
                <a:solidFill>
                  <a:srgbClr val="00B050"/>
                </a:solidFill>
              </a:rPr>
              <a:t>(4,1)       </a:t>
            </a:r>
            <a:r>
              <a:rPr lang="de-DE" sz="1800" spc="-150" dirty="0" smtClean="0">
                <a:solidFill>
                  <a:srgbClr val="FF0000"/>
                </a:solidFill>
              </a:rPr>
              <a:t>(1,3)       </a:t>
            </a:r>
            <a:r>
              <a:rPr lang="de-DE" sz="1800" spc="-150" dirty="0" smtClean="0"/>
              <a:t>(1,1)          </a:t>
            </a:r>
            <a:r>
              <a:rPr lang="de-DE" sz="1800" spc="-150" dirty="0" smtClean="0">
                <a:solidFill>
                  <a:schemeClr val="accent3">
                    <a:lumMod val="75000"/>
                  </a:schemeClr>
                </a:solidFill>
              </a:rPr>
              <a:t>(2,1)</a:t>
            </a:r>
            <a:endParaRPr lang="en-GB" sz="1800" spc="-150" dirty="0">
              <a:solidFill>
                <a:schemeClr val="accent3">
                  <a:lumMod val="75000"/>
                </a:schemeClr>
              </a:solidFill>
            </a:endParaRPr>
          </a:p>
        </p:txBody>
      </p:sp>
      <p:sp>
        <p:nvSpPr>
          <p:cNvPr id="23" name="TextBox 22"/>
          <p:cNvSpPr txBox="1"/>
          <p:nvPr/>
        </p:nvSpPr>
        <p:spPr>
          <a:xfrm>
            <a:off x="8409209" y="5865907"/>
            <a:ext cx="1457645" cy="400110"/>
          </a:xfrm>
          <a:prstGeom prst="rect">
            <a:avLst/>
          </a:prstGeom>
          <a:noFill/>
        </p:spPr>
        <p:txBody>
          <a:bodyPr wrap="square" rtlCol="0">
            <a:spAutoFit/>
          </a:bodyPr>
          <a:lstStyle/>
          <a:p>
            <a:r>
              <a:rPr lang="de-DE" sz="2000" b="1" dirty="0" smtClean="0">
                <a:solidFill>
                  <a:srgbClr val="005DB9"/>
                </a:solidFill>
                <a:latin typeface="Times New Roman" panose="02020603050405020304" pitchFamily="18" charset="0"/>
                <a:cs typeface="Times New Roman" panose="02020603050405020304" pitchFamily="18" charset="0"/>
              </a:rPr>
              <a:t>∑ = (19, 13)</a:t>
            </a:r>
            <a:endParaRPr lang="en-GB" sz="2000" b="1" dirty="0">
              <a:solidFill>
                <a:srgbClr val="005DB9"/>
              </a:solidFill>
            </a:endParaRPr>
          </a:p>
        </p:txBody>
      </p:sp>
      <p:sp>
        <p:nvSpPr>
          <p:cNvPr id="24" name="TextBox 23"/>
          <p:cNvSpPr txBox="1"/>
          <p:nvPr/>
        </p:nvSpPr>
        <p:spPr>
          <a:xfrm>
            <a:off x="519460" y="5644522"/>
            <a:ext cx="8859158" cy="400110"/>
          </a:xfrm>
          <a:prstGeom prst="rect">
            <a:avLst/>
          </a:prstGeom>
          <a:noFill/>
        </p:spPr>
        <p:txBody>
          <a:bodyPr wrap="square" rtlCol="0">
            <a:spAutoFit/>
          </a:bodyPr>
          <a:lstStyle/>
          <a:p>
            <a:r>
              <a:rPr lang="en-US" sz="2000" dirty="0" smtClean="0"/>
              <a:t>Rupert loves safe investments, but Niko loves risky OTM options</a:t>
            </a:r>
          </a:p>
        </p:txBody>
      </p:sp>
      <p:sp>
        <p:nvSpPr>
          <p:cNvPr id="26" name="Content Placeholder 1"/>
          <p:cNvSpPr txBox="1">
            <a:spLocks/>
          </p:cNvSpPr>
          <p:nvPr/>
        </p:nvSpPr>
        <p:spPr>
          <a:xfrm>
            <a:off x="360000" y="5084551"/>
            <a:ext cx="9180000" cy="468315"/>
          </a:xfrm>
          <a:prstGeom prst="rect">
            <a:avLst/>
          </a:prstGeom>
        </p:spPr>
        <p:txBody>
          <a:bodyPr vert="horz" lIns="0" rIns="0">
            <a:noAutofit/>
          </a:bodyPr>
          <a:lstStyle>
            <a:lvl1pPr marL="182573" indent="-182573" algn="l" defTabSz="1072788" rtl="0" eaLnBrk="1" latinLnBrk="0" hangingPunct="1">
              <a:lnSpc>
                <a:spcPct val="110000"/>
              </a:lnSpc>
              <a:spcBef>
                <a:spcPts val="0"/>
              </a:spcBef>
              <a:spcAft>
                <a:spcPts val="300"/>
              </a:spcAft>
              <a:buFont typeface="Arial" panose="020B0604020202020204" pitchFamily="34" charset="0"/>
              <a:buChar char="•"/>
              <a:defRPr lang="de-DE" sz="1050" kern="1200">
                <a:solidFill>
                  <a:schemeClr val="tx2"/>
                </a:solidFill>
                <a:latin typeface="+mn-lt"/>
                <a:ea typeface="+mn-ea"/>
                <a:cs typeface="+mn-cs"/>
              </a:defRPr>
            </a:lvl1pPr>
            <a:lvl2pPr marL="355618" indent="-173046" algn="l" defTabSz="1072788" rtl="0" eaLnBrk="1" latinLnBrk="0" hangingPunct="1">
              <a:lnSpc>
                <a:spcPct val="110000"/>
              </a:lnSpc>
              <a:spcBef>
                <a:spcPts val="0"/>
              </a:spcBef>
              <a:spcAft>
                <a:spcPts val="300"/>
              </a:spcAft>
              <a:buFont typeface="Arial" panose="020B0604020202020204" pitchFamily="34" charset="0"/>
              <a:buChar char="–"/>
              <a:defRPr lang="de-DE" sz="1050" kern="1200">
                <a:solidFill>
                  <a:schemeClr val="tx2"/>
                </a:solidFill>
                <a:latin typeface="+mn-lt"/>
                <a:ea typeface="+mn-ea"/>
                <a:cs typeface="+mn-cs"/>
              </a:defRPr>
            </a:lvl2pPr>
            <a:lvl3pPr marL="538189" indent="-182573" algn="l" defTabSz="1072788" rtl="0" eaLnBrk="1" latinLnBrk="0" hangingPunct="1">
              <a:lnSpc>
                <a:spcPct val="110000"/>
              </a:lnSpc>
              <a:spcBef>
                <a:spcPts val="0"/>
              </a:spcBef>
              <a:spcAft>
                <a:spcPts val="300"/>
              </a:spcAft>
              <a:buFont typeface="Arial" panose="020B0604020202020204" pitchFamily="34" charset="0"/>
              <a:buChar char="•"/>
              <a:defRPr lang="de-DE" sz="1050" kern="1200">
                <a:solidFill>
                  <a:schemeClr val="tx2"/>
                </a:solidFill>
                <a:latin typeface="+mn-lt"/>
                <a:ea typeface="+mn-ea"/>
                <a:cs typeface="+mn-cs"/>
              </a:defRPr>
            </a:lvl3pPr>
            <a:lvl4pPr marL="720761" indent="-182573" algn="l" defTabSz="1072788" rtl="0" eaLnBrk="1" latinLnBrk="0" hangingPunct="1">
              <a:lnSpc>
                <a:spcPct val="110000"/>
              </a:lnSpc>
              <a:spcBef>
                <a:spcPts val="0"/>
              </a:spcBef>
              <a:spcAft>
                <a:spcPts val="300"/>
              </a:spcAft>
              <a:buFont typeface="Arial" panose="020B0604020202020204" pitchFamily="34" charset="0"/>
              <a:buChar char="–"/>
              <a:defRPr lang="de-DE" sz="1050" kern="1200">
                <a:solidFill>
                  <a:schemeClr val="tx2"/>
                </a:solidFill>
                <a:latin typeface="+mn-lt"/>
                <a:ea typeface="+mn-ea"/>
                <a:cs typeface="+mn-cs"/>
              </a:defRPr>
            </a:lvl4pPr>
            <a:lvl5pPr marL="893809" indent="-173046" algn="l" defTabSz="1072788" rtl="0" eaLnBrk="1" latinLnBrk="0" hangingPunct="1">
              <a:lnSpc>
                <a:spcPct val="110000"/>
              </a:lnSpc>
              <a:spcBef>
                <a:spcPts val="0"/>
              </a:spcBef>
              <a:spcAft>
                <a:spcPts val="300"/>
              </a:spcAft>
              <a:buFont typeface="Arial" panose="020B0604020202020204" pitchFamily="34" charset="0"/>
              <a:buChar char="»"/>
              <a:defRPr lang="de-DE" sz="1050" kern="1200">
                <a:solidFill>
                  <a:schemeClr val="tx2"/>
                </a:solidFill>
                <a:latin typeface="+mn-lt"/>
                <a:ea typeface="+mn-ea"/>
                <a:cs typeface="+mn-cs"/>
              </a:defRPr>
            </a:lvl5pPr>
            <a:lvl6pPr marL="2950173" indent="-268197" algn="l" defTabSz="107278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486568" indent="-268197" algn="l" defTabSz="107278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22961" indent="-268197" algn="l" defTabSz="107278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559356" indent="-268197" algn="l" defTabSz="107278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r>
              <a:rPr lang="en-GB" sz="2000" dirty="0" smtClean="0"/>
              <a:t>Example:</a:t>
            </a:r>
          </a:p>
          <a:p>
            <a:endParaRPr lang="en-GB" sz="2000" dirty="0"/>
          </a:p>
        </p:txBody>
      </p:sp>
    </p:spTree>
    <p:extLst>
      <p:ext uri="{BB962C8B-B14F-4D97-AF65-F5344CB8AC3E}">
        <p14:creationId xmlns:p14="http://schemas.microsoft.com/office/powerpoint/2010/main" val="2720369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nodeType="afterEffect">
                                  <p:stCondLst>
                                    <p:cond delay="150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10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2" grpId="0"/>
      <p:bldP spid="23" grpId="0"/>
      <p:bldP spid="2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smtClean="0"/>
              <a:t>The Roadmap</a:t>
            </a:r>
            <a:endParaRPr lang="en-GB" dirty="0"/>
          </a:p>
        </p:txBody>
      </p:sp>
      <p:sp>
        <p:nvSpPr>
          <p:cNvPr id="4" name="Right Arrow 3"/>
          <p:cNvSpPr/>
          <p:nvPr/>
        </p:nvSpPr>
        <p:spPr>
          <a:xfrm>
            <a:off x="116155" y="2807984"/>
            <a:ext cx="9659595" cy="12769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ounded Rectangle 4"/>
          <p:cNvSpPr/>
          <p:nvPr/>
        </p:nvSpPr>
        <p:spPr>
          <a:xfrm>
            <a:off x="360000" y="2575173"/>
            <a:ext cx="2469054" cy="17425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sz="2400" dirty="0" smtClean="0"/>
              <a:t>Obtain social media data</a:t>
            </a:r>
          </a:p>
          <a:p>
            <a:pPr lvl="0" algn="ctr"/>
            <a:endParaRPr lang="en-GB" sz="2800" dirty="0" smtClean="0"/>
          </a:p>
          <a:p>
            <a:pPr lvl="0"/>
            <a:r>
              <a:rPr lang="en-GB" sz="1600" dirty="0" smtClean="0">
                <a:cs typeface="Times New Roman" panose="02020603050405020304" pitchFamily="18" charset="0"/>
              </a:rPr>
              <a:t>→ Twitter scraping</a:t>
            </a:r>
            <a:endParaRPr lang="en-GB" sz="1600" dirty="0"/>
          </a:p>
        </p:txBody>
      </p:sp>
      <p:sp>
        <p:nvSpPr>
          <p:cNvPr id="6" name="Rounded Rectangle 5"/>
          <p:cNvSpPr/>
          <p:nvPr/>
        </p:nvSpPr>
        <p:spPr>
          <a:xfrm>
            <a:off x="3232873" y="2575173"/>
            <a:ext cx="2469054" cy="17425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de-DE" sz="2400" dirty="0" err="1" smtClean="0"/>
              <a:t>Perform</a:t>
            </a:r>
            <a:r>
              <a:rPr lang="de-DE" sz="2400" dirty="0" smtClean="0"/>
              <a:t> NLP on </a:t>
            </a:r>
            <a:r>
              <a:rPr lang="de-DE" sz="2400" dirty="0" err="1" smtClean="0"/>
              <a:t>every</a:t>
            </a:r>
            <a:r>
              <a:rPr lang="de-DE" sz="2400" dirty="0" smtClean="0"/>
              <a:t> </a:t>
            </a:r>
            <a:r>
              <a:rPr lang="de-DE" sz="2400" dirty="0" err="1" smtClean="0"/>
              <a:t>tweet</a:t>
            </a:r>
            <a:r>
              <a:rPr lang="de-DE" sz="2400" dirty="0" smtClean="0"/>
              <a:t> </a:t>
            </a:r>
          </a:p>
          <a:p>
            <a:pPr lvl="0" algn="ctr"/>
            <a:endParaRPr lang="de-DE" sz="2800" dirty="0" smtClean="0"/>
          </a:p>
          <a:p>
            <a:r>
              <a:rPr lang="de-DE" sz="1600" dirty="0">
                <a:cs typeface="Times New Roman" panose="02020603050405020304" pitchFamily="18" charset="0"/>
              </a:rPr>
              <a:t>→ </a:t>
            </a:r>
            <a:r>
              <a:rPr lang="de-DE" sz="1600" dirty="0" err="1">
                <a:cs typeface="Times New Roman" panose="02020603050405020304" pitchFamily="18" charset="0"/>
              </a:rPr>
              <a:t>sentiment</a:t>
            </a:r>
            <a:r>
              <a:rPr lang="de-DE" sz="1600" dirty="0">
                <a:cs typeface="Times New Roman" panose="02020603050405020304" pitchFamily="18" charset="0"/>
              </a:rPr>
              <a:t> </a:t>
            </a:r>
            <a:r>
              <a:rPr lang="de-DE" sz="1600" dirty="0" err="1">
                <a:cs typeface="Times New Roman" panose="02020603050405020304" pitchFamily="18" charset="0"/>
              </a:rPr>
              <a:t>analysis</a:t>
            </a:r>
            <a:r>
              <a:rPr lang="de-DE" sz="1600" dirty="0">
                <a:cs typeface="Times New Roman" panose="02020603050405020304" pitchFamily="18" charset="0"/>
              </a:rPr>
              <a:t> </a:t>
            </a:r>
            <a:endParaRPr lang="en-GB" sz="1600" dirty="0">
              <a:cs typeface="Times New Roman" panose="02020603050405020304" pitchFamily="18" charset="0"/>
            </a:endParaRPr>
          </a:p>
        </p:txBody>
      </p:sp>
      <p:sp>
        <p:nvSpPr>
          <p:cNvPr id="7" name="Rounded Rectangle 6"/>
          <p:cNvSpPr/>
          <p:nvPr/>
        </p:nvSpPr>
        <p:spPr>
          <a:xfrm>
            <a:off x="6105746" y="2575173"/>
            <a:ext cx="2522760" cy="17425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de-DE" sz="2400" dirty="0" err="1" smtClean="0"/>
              <a:t>Predictive</a:t>
            </a:r>
            <a:r>
              <a:rPr lang="de-DE" sz="2400" dirty="0" smtClean="0"/>
              <a:t> </a:t>
            </a:r>
            <a:r>
              <a:rPr lang="de-DE" sz="2400" dirty="0" err="1" smtClean="0"/>
              <a:t>modelling</a:t>
            </a:r>
            <a:endParaRPr lang="de-DE" sz="2400" dirty="0" smtClean="0"/>
          </a:p>
          <a:p>
            <a:pPr lvl="0"/>
            <a:endParaRPr lang="de-DE" sz="2400" dirty="0" smtClean="0"/>
          </a:p>
          <a:p>
            <a:pPr lvl="0"/>
            <a:r>
              <a:rPr lang="de-DE" sz="1600" dirty="0">
                <a:cs typeface="Times New Roman" panose="02020603050405020304" pitchFamily="18" charset="0"/>
              </a:rPr>
              <a:t>→ </a:t>
            </a:r>
            <a:r>
              <a:rPr lang="de-DE" sz="1600" dirty="0" err="1">
                <a:cs typeface="Times New Roman" panose="02020603050405020304" pitchFamily="18" charset="0"/>
              </a:rPr>
              <a:t>gradient</a:t>
            </a:r>
            <a:r>
              <a:rPr lang="de-DE" sz="1600" dirty="0">
                <a:cs typeface="Times New Roman" panose="02020603050405020304" pitchFamily="18" charset="0"/>
              </a:rPr>
              <a:t> </a:t>
            </a:r>
            <a:r>
              <a:rPr lang="de-DE" sz="1600" dirty="0" err="1">
                <a:cs typeface="Times New Roman" panose="02020603050405020304" pitchFamily="18" charset="0"/>
              </a:rPr>
              <a:t>boosting</a:t>
            </a:r>
            <a:endParaRPr lang="en-GB" sz="1600" dirty="0">
              <a:cs typeface="Times New Roman" panose="02020603050405020304" pitchFamily="18" charset="0"/>
            </a:endParaRPr>
          </a:p>
        </p:txBody>
      </p:sp>
      <p:sp>
        <p:nvSpPr>
          <p:cNvPr id="9" name="Curved Down Arrow 8"/>
          <p:cNvSpPr/>
          <p:nvPr/>
        </p:nvSpPr>
        <p:spPr>
          <a:xfrm rot="14937756">
            <a:off x="5406901" y="4364595"/>
            <a:ext cx="1855569" cy="1583136"/>
          </a:xfrm>
          <a:prstGeom prst="curvedDownArrow">
            <a:avLst>
              <a:gd name="adj1" fmla="val 23821"/>
              <a:gd name="adj2" fmla="val 50000"/>
              <a:gd name="adj3" fmla="val 602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0" name="Rounded Rectangle 9"/>
          <p:cNvSpPr/>
          <p:nvPr/>
        </p:nvSpPr>
        <p:spPr>
          <a:xfrm>
            <a:off x="5462729" y="5369456"/>
            <a:ext cx="2016159" cy="7790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de-DE" sz="2400" dirty="0" smtClean="0"/>
              <a:t>Market </a:t>
            </a:r>
            <a:r>
              <a:rPr lang="de-DE" sz="2400" dirty="0" err="1" smtClean="0"/>
              <a:t>data</a:t>
            </a:r>
            <a:endParaRPr lang="en-GB" sz="2400"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1181" y="3789669"/>
            <a:ext cx="1381226" cy="1381226"/>
          </a:xfrm>
          <a:prstGeom prst="rect">
            <a:avLst/>
          </a:prstGeom>
        </p:spPr>
      </p:pic>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1858" y="3789669"/>
            <a:ext cx="1381226" cy="1381226"/>
          </a:xfrm>
          <a:prstGeom prst="rect">
            <a:avLst/>
          </a:prstGeom>
        </p:spPr>
      </p:pic>
    </p:spTree>
    <p:extLst>
      <p:ext uri="{BB962C8B-B14F-4D97-AF65-F5344CB8AC3E}">
        <p14:creationId xmlns:p14="http://schemas.microsoft.com/office/powerpoint/2010/main" val="342772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1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5" presetClass="emph" presetSubtype="0" fill="hold" nodeType="clickEffect">
                                  <p:stCondLst>
                                    <p:cond delay="0"/>
                                  </p:stCondLst>
                                  <p:childTnLst>
                                    <p:animClr clrSpc="hsl" dir="cw">
                                      <p:cBhvr override="childStyle">
                                        <p:cTn id="11" dur="1000" fill="hold"/>
                                        <p:tgtEl>
                                          <p:spTgt spid="12"/>
                                        </p:tgtEl>
                                        <p:attrNameLst>
                                          <p:attrName>style.color</p:attrName>
                                        </p:attrNameLst>
                                      </p:cBhvr>
                                      <p:by>
                                        <p:hsl h="0" s="-70588" l="0"/>
                                      </p:by>
                                    </p:animClr>
                                    <p:animClr clrSpc="hsl" dir="cw">
                                      <p:cBhvr>
                                        <p:cTn id="12" dur="1000" fill="hold"/>
                                        <p:tgtEl>
                                          <p:spTgt spid="12"/>
                                        </p:tgtEl>
                                        <p:attrNameLst>
                                          <p:attrName>fillcolor</p:attrName>
                                        </p:attrNameLst>
                                      </p:cBhvr>
                                      <p:by>
                                        <p:hsl h="0" s="-70588" l="0"/>
                                      </p:by>
                                    </p:animClr>
                                    <p:animClr clrSpc="hsl" dir="cw">
                                      <p:cBhvr>
                                        <p:cTn id="13" dur="1000" fill="hold"/>
                                        <p:tgtEl>
                                          <p:spTgt spid="12"/>
                                        </p:tgtEl>
                                        <p:attrNameLst>
                                          <p:attrName>stroke.color</p:attrName>
                                        </p:attrNameLst>
                                      </p:cBhvr>
                                      <p:by>
                                        <p:hsl h="0" s="-70588" l="0"/>
                                      </p:by>
                                    </p:animClr>
                                    <p:set>
                                      <p:cBhvr>
                                        <p:cTn id="14" dur="1000" fill="hold"/>
                                        <p:tgtEl>
                                          <p:spTgt spid="12"/>
                                        </p:tgtEl>
                                        <p:attrNameLst>
                                          <p:attrName>fill.type</p:attrName>
                                        </p:attrNameLst>
                                      </p:cBhvr>
                                      <p:to>
                                        <p:strVal val="solid"/>
                                      </p:to>
                                    </p:set>
                                  </p:childTnLst>
                                </p:cTn>
                              </p:par>
                              <p:par>
                                <p:cTn id="15" presetID="25" presetClass="emph" presetSubtype="0" fill="hold" grpId="0" nodeType="withEffect">
                                  <p:stCondLst>
                                    <p:cond delay="0"/>
                                  </p:stCondLst>
                                  <p:childTnLst>
                                    <p:animClr clrSpc="hsl" dir="cw">
                                      <p:cBhvr override="childStyle">
                                        <p:cTn id="16" dur="1000" fill="hold"/>
                                        <p:tgtEl>
                                          <p:spTgt spid="4"/>
                                        </p:tgtEl>
                                        <p:attrNameLst>
                                          <p:attrName>style.color</p:attrName>
                                        </p:attrNameLst>
                                      </p:cBhvr>
                                      <p:by>
                                        <p:hsl h="0" s="-70588" l="0"/>
                                      </p:by>
                                    </p:animClr>
                                    <p:animClr clrSpc="hsl" dir="cw">
                                      <p:cBhvr>
                                        <p:cTn id="17" dur="1000" fill="hold"/>
                                        <p:tgtEl>
                                          <p:spTgt spid="4"/>
                                        </p:tgtEl>
                                        <p:attrNameLst>
                                          <p:attrName>fillcolor</p:attrName>
                                        </p:attrNameLst>
                                      </p:cBhvr>
                                      <p:by>
                                        <p:hsl h="0" s="-70588" l="0"/>
                                      </p:by>
                                    </p:animClr>
                                    <p:animClr clrSpc="hsl" dir="cw">
                                      <p:cBhvr>
                                        <p:cTn id="18" dur="1000" fill="hold"/>
                                        <p:tgtEl>
                                          <p:spTgt spid="4"/>
                                        </p:tgtEl>
                                        <p:attrNameLst>
                                          <p:attrName>stroke.color</p:attrName>
                                        </p:attrNameLst>
                                      </p:cBhvr>
                                      <p:by>
                                        <p:hsl h="0" s="-70588" l="0"/>
                                      </p:by>
                                    </p:animClr>
                                    <p:set>
                                      <p:cBhvr>
                                        <p:cTn id="19" dur="1000" fill="hold"/>
                                        <p:tgtEl>
                                          <p:spTgt spid="4"/>
                                        </p:tgtEl>
                                        <p:attrNameLst>
                                          <p:attrName>fill.type</p:attrName>
                                        </p:attrNameLst>
                                      </p:cBhvr>
                                      <p:to>
                                        <p:strVal val="solid"/>
                                      </p:to>
                                    </p:set>
                                  </p:childTnLst>
                                </p:cTn>
                              </p:par>
                              <p:par>
                                <p:cTn id="20" presetID="25" presetClass="emph" presetSubtype="0" fill="hold" grpId="0" nodeType="withEffect">
                                  <p:stCondLst>
                                    <p:cond delay="0"/>
                                  </p:stCondLst>
                                  <p:childTnLst>
                                    <p:animClr clrSpc="hsl" dir="cw">
                                      <p:cBhvr override="childStyle">
                                        <p:cTn id="21" dur="1000" fill="hold"/>
                                        <p:tgtEl>
                                          <p:spTgt spid="5"/>
                                        </p:tgtEl>
                                        <p:attrNameLst>
                                          <p:attrName>style.color</p:attrName>
                                        </p:attrNameLst>
                                      </p:cBhvr>
                                      <p:by>
                                        <p:hsl h="0" s="-70588" l="0"/>
                                      </p:by>
                                    </p:animClr>
                                    <p:animClr clrSpc="hsl" dir="cw">
                                      <p:cBhvr>
                                        <p:cTn id="22" dur="1000" fill="hold"/>
                                        <p:tgtEl>
                                          <p:spTgt spid="5"/>
                                        </p:tgtEl>
                                        <p:attrNameLst>
                                          <p:attrName>fillcolor</p:attrName>
                                        </p:attrNameLst>
                                      </p:cBhvr>
                                      <p:by>
                                        <p:hsl h="0" s="-70588" l="0"/>
                                      </p:by>
                                    </p:animClr>
                                    <p:animClr clrSpc="hsl" dir="cw">
                                      <p:cBhvr>
                                        <p:cTn id="23" dur="1000" fill="hold"/>
                                        <p:tgtEl>
                                          <p:spTgt spid="5"/>
                                        </p:tgtEl>
                                        <p:attrNameLst>
                                          <p:attrName>stroke.color</p:attrName>
                                        </p:attrNameLst>
                                      </p:cBhvr>
                                      <p:by>
                                        <p:hsl h="0" s="-70588" l="0"/>
                                      </p:by>
                                    </p:animClr>
                                    <p:set>
                                      <p:cBhvr>
                                        <p:cTn id="24" dur="1000" fill="hold"/>
                                        <p:tgtEl>
                                          <p:spTgt spid="5"/>
                                        </p:tgtEl>
                                        <p:attrNameLst>
                                          <p:attrName>fill.type</p:attrName>
                                        </p:attrNameLst>
                                      </p:cBhvr>
                                      <p:to>
                                        <p:strVal val="solid"/>
                                      </p:to>
                                    </p:set>
                                  </p:childTnLst>
                                </p:cTn>
                              </p:par>
                              <p:par>
                                <p:cTn id="25" presetID="25" presetClass="emph" presetSubtype="0" fill="hold" grpId="0" nodeType="withEffect">
                                  <p:stCondLst>
                                    <p:cond delay="0"/>
                                  </p:stCondLst>
                                  <p:childTnLst>
                                    <p:animClr clrSpc="hsl" dir="cw">
                                      <p:cBhvr override="childStyle">
                                        <p:cTn id="26" dur="1000" fill="hold"/>
                                        <p:tgtEl>
                                          <p:spTgt spid="6"/>
                                        </p:tgtEl>
                                        <p:attrNameLst>
                                          <p:attrName>style.color</p:attrName>
                                        </p:attrNameLst>
                                      </p:cBhvr>
                                      <p:by>
                                        <p:hsl h="0" s="-70588" l="0"/>
                                      </p:by>
                                    </p:animClr>
                                    <p:animClr clrSpc="hsl" dir="cw">
                                      <p:cBhvr>
                                        <p:cTn id="27" dur="1000" fill="hold"/>
                                        <p:tgtEl>
                                          <p:spTgt spid="6"/>
                                        </p:tgtEl>
                                        <p:attrNameLst>
                                          <p:attrName>fillcolor</p:attrName>
                                        </p:attrNameLst>
                                      </p:cBhvr>
                                      <p:by>
                                        <p:hsl h="0" s="-70588" l="0"/>
                                      </p:by>
                                    </p:animClr>
                                    <p:animClr clrSpc="hsl" dir="cw">
                                      <p:cBhvr>
                                        <p:cTn id="28" dur="1000" fill="hold"/>
                                        <p:tgtEl>
                                          <p:spTgt spid="6"/>
                                        </p:tgtEl>
                                        <p:attrNameLst>
                                          <p:attrName>stroke.color</p:attrName>
                                        </p:attrNameLst>
                                      </p:cBhvr>
                                      <p:by>
                                        <p:hsl h="0" s="-70588" l="0"/>
                                      </p:by>
                                    </p:animClr>
                                    <p:set>
                                      <p:cBhvr>
                                        <p:cTn id="29" dur="1000" fill="hold"/>
                                        <p:tgtEl>
                                          <p:spTgt spid="6"/>
                                        </p:tgtEl>
                                        <p:attrNameLst>
                                          <p:attrName>fill.type</p:attrName>
                                        </p:attrNameLst>
                                      </p:cBhvr>
                                      <p:to>
                                        <p:strVal val="solid"/>
                                      </p:to>
                                    </p:set>
                                  </p:childTnLst>
                                </p:cTn>
                              </p:par>
                              <p:par>
                                <p:cTn id="30" presetID="25" presetClass="emph" presetSubtype="0" fill="hold" nodeType="withEffect">
                                  <p:stCondLst>
                                    <p:cond delay="0"/>
                                  </p:stCondLst>
                                  <p:childTnLst>
                                    <p:animClr clrSpc="hsl" dir="cw">
                                      <p:cBhvr override="childStyle">
                                        <p:cTn id="31" dur="1000" fill="hold"/>
                                        <p:tgtEl>
                                          <p:spTgt spid="11"/>
                                        </p:tgtEl>
                                        <p:attrNameLst>
                                          <p:attrName>style.color</p:attrName>
                                        </p:attrNameLst>
                                      </p:cBhvr>
                                      <p:by>
                                        <p:hsl h="0" s="-70588" l="0"/>
                                      </p:by>
                                    </p:animClr>
                                    <p:animClr clrSpc="hsl" dir="cw">
                                      <p:cBhvr>
                                        <p:cTn id="32" dur="1000" fill="hold"/>
                                        <p:tgtEl>
                                          <p:spTgt spid="11"/>
                                        </p:tgtEl>
                                        <p:attrNameLst>
                                          <p:attrName>fillcolor</p:attrName>
                                        </p:attrNameLst>
                                      </p:cBhvr>
                                      <p:by>
                                        <p:hsl h="0" s="-70588" l="0"/>
                                      </p:by>
                                    </p:animClr>
                                    <p:animClr clrSpc="hsl" dir="cw">
                                      <p:cBhvr>
                                        <p:cTn id="33" dur="1000" fill="hold"/>
                                        <p:tgtEl>
                                          <p:spTgt spid="11"/>
                                        </p:tgtEl>
                                        <p:attrNameLst>
                                          <p:attrName>stroke.color</p:attrName>
                                        </p:attrNameLst>
                                      </p:cBhvr>
                                      <p:by>
                                        <p:hsl h="0" s="-70588" l="0"/>
                                      </p:by>
                                    </p:animClr>
                                    <p:set>
                                      <p:cBhvr>
                                        <p:cTn id="34" dur="1000" fill="hold"/>
                                        <p:tgtEl>
                                          <p:spTgt spid="11"/>
                                        </p:tgtEl>
                                        <p:attrNameLst>
                                          <p:attrName>fill.type</p:attrName>
                                        </p:attrNameLst>
                                      </p:cBhvr>
                                      <p:to>
                                        <p:strVal val="solid"/>
                                      </p:to>
                                    </p:set>
                                  </p:childTnLst>
                                </p:cTn>
                              </p:par>
                              <p:par>
                                <p:cTn id="35" presetID="25" presetClass="emph" presetSubtype="0" fill="hold" grpId="0" nodeType="withEffect">
                                  <p:stCondLst>
                                    <p:cond delay="0"/>
                                  </p:stCondLst>
                                  <p:childTnLst>
                                    <p:animClr clrSpc="hsl" dir="cw">
                                      <p:cBhvr override="childStyle">
                                        <p:cTn id="36" dur="1000" fill="hold"/>
                                        <p:tgtEl>
                                          <p:spTgt spid="9"/>
                                        </p:tgtEl>
                                        <p:attrNameLst>
                                          <p:attrName>style.color</p:attrName>
                                        </p:attrNameLst>
                                      </p:cBhvr>
                                      <p:by>
                                        <p:hsl h="0" s="-70588" l="0"/>
                                      </p:by>
                                    </p:animClr>
                                    <p:animClr clrSpc="hsl" dir="cw">
                                      <p:cBhvr>
                                        <p:cTn id="37" dur="1000" fill="hold"/>
                                        <p:tgtEl>
                                          <p:spTgt spid="9"/>
                                        </p:tgtEl>
                                        <p:attrNameLst>
                                          <p:attrName>fillcolor</p:attrName>
                                        </p:attrNameLst>
                                      </p:cBhvr>
                                      <p:by>
                                        <p:hsl h="0" s="-70588" l="0"/>
                                      </p:by>
                                    </p:animClr>
                                    <p:animClr clrSpc="hsl" dir="cw">
                                      <p:cBhvr>
                                        <p:cTn id="38" dur="1000" fill="hold"/>
                                        <p:tgtEl>
                                          <p:spTgt spid="9"/>
                                        </p:tgtEl>
                                        <p:attrNameLst>
                                          <p:attrName>stroke.color</p:attrName>
                                        </p:attrNameLst>
                                      </p:cBhvr>
                                      <p:by>
                                        <p:hsl h="0" s="-70588" l="0"/>
                                      </p:by>
                                    </p:animClr>
                                    <p:set>
                                      <p:cBhvr>
                                        <p:cTn id="39" dur="1000" fill="hold"/>
                                        <p:tgtEl>
                                          <p:spTgt spid="9"/>
                                        </p:tgtEl>
                                        <p:attrNameLst>
                                          <p:attrName>fill.type</p:attrName>
                                        </p:attrNameLst>
                                      </p:cBhvr>
                                      <p:to>
                                        <p:strVal val="solid"/>
                                      </p:to>
                                    </p:set>
                                  </p:childTnLst>
                                </p:cTn>
                              </p:par>
                              <p:par>
                                <p:cTn id="40" presetID="25" presetClass="emph" presetSubtype="0" fill="hold" grpId="0" nodeType="withEffect">
                                  <p:stCondLst>
                                    <p:cond delay="0"/>
                                  </p:stCondLst>
                                  <p:childTnLst>
                                    <p:animClr clrSpc="hsl" dir="cw">
                                      <p:cBhvr override="childStyle">
                                        <p:cTn id="41" dur="1000" fill="hold"/>
                                        <p:tgtEl>
                                          <p:spTgt spid="7"/>
                                        </p:tgtEl>
                                        <p:attrNameLst>
                                          <p:attrName>style.color</p:attrName>
                                        </p:attrNameLst>
                                      </p:cBhvr>
                                      <p:by>
                                        <p:hsl h="0" s="-70588" l="0"/>
                                      </p:by>
                                    </p:animClr>
                                    <p:animClr clrSpc="hsl" dir="cw">
                                      <p:cBhvr>
                                        <p:cTn id="42" dur="1000" fill="hold"/>
                                        <p:tgtEl>
                                          <p:spTgt spid="7"/>
                                        </p:tgtEl>
                                        <p:attrNameLst>
                                          <p:attrName>fillcolor</p:attrName>
                                        </p:attrNameLst>
                                      </p:cBhvr>
                                      <p:by>
                                        <p:hsl h="0" s="-70588" l="0"/>
                                      </p:by>
                                    </p:animClr>
                                    <p:animClr clrSpc="hsl" dir="cw">
                                      <p:cBhvr>
                                        <p:cTn id="43" dur="1000" fill="hold"/>
                                        <p:tgtEl>
                                          <p:spTgt spid="7"/>
                                        </p:tgtEl>
                                        <p:attrNameLst>
                                          <p:attrName>stroke.color</p:attrName>
                                        </p:attrNameLst>
                                      </p:cBhvr>
                                      <p:by>
                                        <p:hsl h="0" s="-70588" l="0"/>
                                      </p:by>
                                    </p:animClr>
                                    <p:set>
                                      <p:cBhvr>
                                        <p:cTn id="44" dur="1000" fill="hold"/>
                                        <p:tgtEl>
                                          <p:spTgt spid="7"/>
                                        </p:tgtEl>
                                        <p:attrNameLst>
                                          <p:attrName>fill.type</p:attrName>
                                        </p:attrNameLst>
                                      </p:cBhvr>
                                      <p:to>
                                        <p:strVal val="solid"/>
                                      </p:to>
                                    </p:set>
                                  </p:childTnLst>
                                </p:cTn>
                              </p:par>
                              <p:par>
                                <p:cTn id="45" presetID="6" presetClass="emph" presetSubtype="0" fill="hold" grpId="1" nodeType="withEffect">
                                  <p:stCondLst>
                                    <p:cond delay="0"/>
                                  </p:stCondLst>
                                  <p:childTnLst>
                                    <p:animScale>
                                      <p:cBhvr>
                                        <p:cTn id="46" dur="2000" fill="hold"/>
                                        <p:tgtEl>
                                          <p:spTgt spid="10"/>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GB" dirty="0" smtClean="0"/>
              <a:t>Market data</a:t>
            </a:r>
            <a:endParaRPr lang="en-GB" dirty="0"/>
          </a:p>
        </p:txBody>
      </p:sp>
      <p:graphicFrame>
        <p:nvGraphicFramePr>
          <p:cNvPr id="4" name="Content Placeholder 4"/>
          <p:cNvGraphicFramePr>
            <a:graphicFrameLocks noGrp="1"/>
          </p:cNvGraphicFramePr>
          <p:nvPr>
            <p:ph idx="4294967295"/>
            <p:extLst>
              <p:ext uri="{D42A27DB-BD31-4B8C-83A1-F6EECF244321}">
                <p14:modId xmlns:p14="http://schemas.microsoft.com/office/powerpoint/2010/main" val="2010739029"/>
              </p:ext>
            </p:extLst>
          </p:nvPr>
        </p:nvGraphicFramePr>
        <p:xfrm>
          <a:off x="612876" y="1260240"/>
          <a:ext cx="8689386" cy="5011605"/>
        </p:xfrm>
        <a:graphic>
          <a:graphicData uri="http://schemas.openxmlformats.org/drawingml/2006/table">
            <a:tbl>
              <a:tblPr bandRow="1">
                <a:tableStyleId>{125E5076-3810-47DD-B79F-674D7AD40C01}</a:tableStyleId>
              </a:tblPr>
              <a:tblGrid>
                <a:gridCol w="2896462"/>
                <a:gridCol w="2896462"/>
                <a:gridCol w="2896462"/>
              </a:tblGrid>
              <a:tr h="679868">
                <a:tc>
                  <a:txBody>
                    <a:bodyPr/>
                    <a:lstStyle/>
                    <a:p>
                      <a:r>
                        <a:rPr lang="en-GB" sz="2000" dirty="0" smtClean="0"/>
                        <a:t>Commodities</a:t>
                      </a:r>
                      <a:endParaRPr lang="en-GB" sz="2000" dirty="0"/>
                    </a:p>
                  </a:txBody>
                  <a:tcPr>
                    <a:solidFill>
                      <a:schemeClr val="accent1"/>
                    </a:solidFill>
                  </a:tcPr>
                </a:tc>
                <a:tc>
                  <a:txBody>
                    <a:bodyPr/>
                    <a:lstStyle/>
                    <a:p>
                      <a:r>
                        <a:rPr lang="en-GB" sz="2000" dirty="0" smtClean="0"/>
                        <a:t>Currency</a:t>
                      </a:r>
                      <a:r>
                        <a:rPr lang="en-GB" sz="2000" baseline="0" dirty="0" smtClean="0"/>
                        <a:t> pairs</a:t>
                      </a:r>
                      <a:endParaRPr lang="en-GB" sz="2000" dirty="0"/>
                    </a:p>
                  </a:txBody>
                  <a:tcPr>
                    <a:solidFill>
                      <a:schemeClr val="accent1"/>
                    </a:solidFill>
                  </a:tcPr>
                </a:tc>
                <a:tc>
                  <a:txBody>
                    <a:bodyPr/>
                    <a:lstStyle/>
                    <a:p>
                      <a:r>
                        <a:rPr lang="en-GB" sz="2000" dirty="0" smtClean="0"/>
                        <a:t>Fixed income</a:t>
                      </a:r>
                      <a:endParaRPr lang="en-GB" sz="2000" dirty="0"/>
                    </a:p>
                  </a:txBody>
                  <a:tcPr>
                    <a:solidFill>
                      <a:schemeClr val="accent1"/>
                    </a:solidFill>
                  </a:tcPr>
                </a:tc>
              </a:tr>
              <a:tr h="1856802">
                <a:tc>
                  <a:txBody>
                    <a:bodyPr/>
                    <a:lstStyle/>
                    <a:p>
                      <a:r>
                        <a:rPr lang="en-GB" sz="1600" dirty="0" smtClean="0">
                          <a:solidFill>
                            <a:schemeClr val="tx1"/>
                          </a:solidFill>
                        </a:rPr>
                        <a:t>Gold spot</a:t>
                      </a:r>
                    </a:p>
                    <a:p>
                      <a:r>
                        <a:rPr lang="en-GB" sz="1600" dirty="0" smtClean="0">
                          <a:solidFill>
                            <a:schemeClr val="tx1"/>
                          </a:solidFill>
                        </a:rPr>
                        <a:t>Gold 3M</a:t>
                      </a:r>
                    </a:p>
                    <a:p>
                      <a:r>
                        <a:rPr lang="en-GB" sz="1600" dirty="0" smtClean="0">
                          <a:solidFill>
                            <a:schemeClr val="tx1"/>
                          </a:solidFill>
                        </a:rPr>
                        <a:t>Copper spot</a:t>
                      </a:r>
                    </a:p>
                    <a:p>
                      <a:r>
                        <a:rPr lang="en-GB" sz="1600" dirty="0" smtClean="0">
                          <a:solidFill>
                            <a:schemeClr val="tx1"/>
                          </a:solidFill>
                        </a:rPr>
                        <a:t>Copper 3M</a:t>
                      </a:r>
                    </a:p>
                    <a:p>
                      <a:r>
                        <a:rPr lang="en-GB" sz="1600" dirty="0" smtClean="0">
                          <a:solidFill>
                            <a:schemeClr val="tx1"/>
                          </a:solidFill>
                        </a:rPr>
                        <a:t>Oil (WTI)</a:t>
                      </a:r>
                    </a:p>
                    <a:p>
                      <a:r>
                        <a:rPr lang="en-GB" sz="1600" dirty="0" smtClean="0">
                          <a:solidFill>
                            <a:schemeClr val="tx1"/>
                          </a:solidFill>
                        </a:rPr>
                        <a:t>Natural gas</a:t>
                      </a:r>
                      <a:endParaRPr lang="en-GB" sz="1600" dirty="0">
                        <a:solidFill>
                          <a:schemeClr val="tx1"/>
                        </a:solidFill>
                      </a:endParaRPr>
                    </a:p>
                  </a:txBody>
                  <a:tcPr>
                    <a:solidFill>
                      <a:schemeClr val="bg1">
                        <a:lumMod val="85000"/>
                      </a:schemeClr>
                    </a:solidFill>
                  </a:tcPr>
                </a:tc>
                <a:tc>
                  <a:txBody>
                    <a:bodyPr/>
                    <a:lstStyle/>
                    <a:p>
                      <a:r>
                        <a:rPr lang="en-GB" sz="1600" dirty="0" smtClean="0">
                          <a:solidFill>
                            <a:schemeClr val="tx1"/>
                          </a:solidFill>
                        </a:rPr>
                        <a:t>USD-AUD</a:t>
                      </a:r>
                    </a:p>
                    <a:p>
                      <a:r>
                        <a:rPr lang="en-GB" sz="1600" dirty="0" smtClean="0">
                          <a:solidFill>
                            <a:schemeClr val="tx1"/>
                          </a:solidFill>
                        </a:rPr>
                        <a:t>USD-CAD</a:t>
                      </a:r>
                    </a:p>
                    <a:p>
                      <a:r>
                        <a:rPr lang="en-GB" sz="1600" dirty="0" smtClean="0">
                          <a:solidFill>
                            <a:schemeClr val="tx1"/>
                          </a:solidFill>
                        </a:rPr>
                        <a:t>USD-EUR</a:t>
                      </a:r>
                    </a:p>
                    <a:p>
                      <a:r>
                        <a:rPr lang="en-GB" sz="1600" dirty="0" smtClean="0">
                          <a:solidFill>
                            <a:schemeClr val="tx1"/>
                          </a:solidFill>
                        </a:rPr>
                        <a:t>USD-GBP</a:t>
                      </a:r>
                    </a:p>
                    <a:p>
                      <a:r>
                        <a:rPr lang="en-GB" sz="1600" dirty="0" smtClean="0">
                          <a:solidFill>
                            <a:schemeClr val="tx1"/>
                          </a:solidFill>
                        </a:rPr>
                        <a:t>USD-JPY</a:t>
                      </a:r>
                      <a:endParaRPr lang="en-GB" sz="1600" dirty="0">
                        <a:solidFill>
                          <a:schemeClr val="tx1"/>
                        </a:solidFill>
                      </a:endParaRPr>
                    </a:p>
                  </a:txBody>
                  <a:tcPr>
                    <a:solidFill>
                      <a:schemeClr val="bg1">
                        <a:lumMod val="85000"/>
                      </a:schemeClr>
                    </a:solidFill>
                  </a:tcPr>
                </a:tc>
                <a:tc>
                  <a:txBody>
                    <a:bodyPr/>
                    <a:lstStyle/>
                    <a:p>
                      <a:r>
                        <a:rPr lang="en-GB" sz="1600" noProof="0" dirty="0" smtClean="0">
                          <a:solidFill>
                            <a:schemeClr val="tx1"/>
                          </a:solidFill>
                        </a:rPr>
                        <a:t>U.S. Zero-coupon 1Y </a:t>
                      </a:r>
                    </a:p>
                    <a:p>
                      <a:r>
                        <a:rPr lang="en-GB" sz="1600" noProof="0" dirty="0" smtClean="0">
                          <a:solidFill>
                            <a:schemeClr val="tx1"/>
                          </a:solidFill>
                        </a:rPr>
                        <a:t>U.S. Zero-coupon 2Y </a:t>
                      </a:r>
                    </a:p>
                    <a:p>
                      <a:r>
                        <a:rPr lang="en-GB" sz="1600" noProof="0" dirty="0" smtClean="0">
                          <a:solidFill>
                            <a:schemeClr val="tx1"/>
                          </a:solidFill>
                        </a:rPr>
                        <a:t>U.S. Zero-coupon 5Y </a:t>
                      </a:r>
                    </a:p>
                    <a:p>
                      <a:r>
                        <a:rPr lang="en-GB" sz="1600" noProof="0" dirty="0" smtClean="0">
                          <a:solidFill>
                            <a:schemeClr val="tx1"/>
                          </a:solidFill>
                        </a:rPr>
                        <a:t>U.S. Zero-coupon 10Y</a:t>
                      </a:r>
                    </a:p>
                    <a:p>
                      <a:r>
                        <a:rPr lang="en-GB" sz="1600" noProof="0" dirty="0" smtClean="0">
                          <a:solidFill>
                            <a:schemeClr val="tx1"/>
                          </a:solidFill>
                        </a:rPr>
                        <a:t>U.S. Zero-coupon 15Y</a:t>
                      </a:r>
                    </a:p>
                    <a:p>
                      <a:r>
                        <a:rPr lang="en-GB" sz="1600" noProof="0" dirty="0" smtClean="0">
                          <a:solidFill>
                            <a:schemeClr val="tx1"/>
                          </a:solidFill>
                        </a:rPr>
                        <a:t>U.S. Zero-coupon 20Y</a:t>
                      </a:r>
                      <a:endParaRPr lang="en-GB" sz="1600" noProof="0" dirty="0">
                        <a:solidFill>
                          <a:schemeClr val="tx1"/>
                        </a:solidFill>
                      </a:endParaRPr>
                    </a:p>
                  </a:txBody>
                  <a:tcPr>
                    <a:solidFill>
                      <a:schemeClr val="bg1">
                        <a:lumMod val="85000"/>
                      </a:schemeClr>
                    </a:solidFill>
                  </a:tcPr>
                </a:tc>
              </a:tr>
              <a:tr h="618133">
                <a:tc>
                  <a:txBody>
                    <a:bodyPr/>
                    <a:lstStyle/>
                    <a:p>
                      <a:r>
                        <a:rPr lang="en-GB" sz="2000" dirty="0" smtClean="0"/>
                        <a:t>Indices</a:t>
                      </a:r>
                      <a:endParaRPr lang="en-GB" sz="2000" dirty="0"/>
                    </a:p>
                  </a:txBody>
                  <a:tcPr>
                    <a:solidFill>
                      <a:schemeClr val="accent1"/>
                    </a:solidFill>
                  </a:tcPr>
                </a:tc>
                <a:tc>
                  <a:txBody>
                    <a:bodyPr/>
                    <a:lstStyle/>
                    <a:p>
                      <a:r>
                        <a:rPr lang="en-GB" sz="2000" dirty="0" smtClean="0"/>
                        <a:t>Volatility indicators</a:t>
                      </a:r>
                      <a:endParaRPr lang="en-GB" sz="2000" dirty="0"/>
                    </a:p>
                  </a:txBody>
                  <a:tcPr>
                    <a:solidFill>
                      <a:schemeClr val="accent1"/>
                    </a:solidFill>
                  </a:tcPr>
                </a:tc>
                <a:tc>
                  <a:txBody>
                    <a:bodyPr/>
                    <a:lstStyle/>
                    <a:p>
                      <a:r>
                        <a:rPr lang="en-GB" sz="2000" dirty="0" smtClean="0"/>
                        <a:t>ETF</a:t>
                      </a:r>
                      <a:endParaRPr lang="en-GB" sz="2000" dirty="0"/>
                    </a:p>
                  </a:txBody>
                  <a:tcPr>
                    <a:solidFill>
                      <a:schemeClr val="accent1"/>
                    </a:solidFill>
                  </a:tcPr>
                </a:tc>
              </a:tr>
              <a:tr h="1856802">
                <a:tc>
                  <a:txBody>
                    <a:bodyPr/>
                    <a:lstStyle/>
                    <a:p>
                      <a:r>
                        <a:rPr lang="en-GB" sz="1600" dirty="0" smtClean="0">
                          <a:solidFill>
                            <a:schemeClr val="tx1"/>
                          </a:solidFill>
                        </a:rPr>
                        <a:t>DAX</a:t>
                      </a:r>
                    </a:p>
                    <a:p>
                      <a:r>
                        <a:rPr lang="en-GB" sz="1600" dirty="0" smtClean="0">
                          <a:solidFill>
                            <a:schemeClr val="tx1"/>
                          </a:solidFill>
                        </a:rPr>
                        <a:t>Dow Jones </a:t>
                      </a:r>
                    </a:p>
                    <a:p>
                      <a:r>
                        <a:rPr lang="en-GB" sz="1600" dirty="0" smtClean="0">
                          <a:solidFill>
                            <a:schemeClr val="tx1"/>
                          </a:solidFill>
                        </a:rPr>
                        <a:t>FTSE100</a:t>
                      </a:r>
                    </a:p>
                    <a:p>
                      <a:r>
                        <a:rPr lang="en-GB" sz="1600" dirty="0" smtClean="0">
                          <a:solidFill>
                            <a:schemeClr val="tx1"/>
                          </a:solidFill>
                        </a:rPr>
                        <a:t>Nikkei 225</a:t>
                      </a:r>
                    </a:p>
                    <a:p>
                      <a:r>
                        <a:rPr lang="en-GB" sz="1600" dirty="0" smtClean="0">
                          <a:solidFill>
                            <a:schemeClr val="tx1"/>
                          </a:solidFill>
                        </a:rPr>
                        <a:t>S&amp;P500</a:t>
                      </a:r>
                    </a:p>
                    <a:p>
                      <a:r>
                        <a:rPr lang="en-GB" sz="1600" dirty="0" smtClean="0">
                          <a:solidFill>
                            <a:schemeClr val="tx1"/>
                          </a:solidFill>
                        </a:rPr>
                        <a:t>Shanghai SE</a:t>
                      </a:r>
                      <a:endParaRPr lang="en-GB" sz="1600" dirty="0">
                        <a:solidFill>
                          <a:schemeClr val="tx1"/>
                        </a:solidFill>
                      </a:endParaRPr>
                    </a:p>
                  </a:txBody>
                  <a:tcPr>
                    <a:solidFill>
                      <a:schemeClr val="bg1">
                        <a:lumMod val="85000"/>
                      </a:schemeClr>
                    </a:solidFill>
                  </a:tcPr>
                </a:tc>
                <a:tc>
                  <a:txBody>
                    <a:bodyPr/>
                    <a:lstStyle/>
                    <a:p>
                      <a:r>
                        <a:rPr lang="en-GB" sz="1600" dirty="0" smtClean="0">
                          <a:solidFill>
                            <a:schemeClr val="tx1"/>
                          </a:solidFill>
                        </a:rPr>
                        <a:t>VIX (S&amp;P500) </a:t>
                      </a:r>
                    </a:p>
                    <a:p>
                      <a:r>
                        <a:rPr lang="en-GB" sz="1600" dirty="0" smtClean="0">
                          <a:solidFill>
                            <a:schemeClr val="tx1"/>
                          </a:solidFill>
                        </a:rPr>
                        <a:t>Gold spread</a:t>
                      </a:r>
                    </a:p>
                    <a:p>
                      <a:r>
                        <a:rPr lang="en-GB" sz="1600" dirty="0" smtClean="0">
                          <a:solidFill>
                            <a:schemeClr val="tx1"/>
                          </a:solidFill>
                        </a:rPr>
                        <a:t>Copper spread</a:t>
                      </a:r>
                      <a:endParaRPr lang="en-GB" sz="1600" dirty="0">
                        <a:solidFill>
                          <a:schemeClr val="tx1"/>
                        </a:solidFill>
                      </a:endParaRPr>
                    </a:p>
                  </a:txBody>
                  <a:tcPr>
                    <a:solidFill>
                      <a:schemeClr val="bg1">
                        <a:lumMod val="85000"/>
                      </a:schemeClr>
                    </a:solidFill>
                  </a:tcPr>
                </a:tc>
                <a:tc>
                  <a:txBody>
                    <a:bodyPr/>
                    <a:lstStyle/>
                    <a:p>
                      <a:r>
                        <a:rPr lang="en-GB" sz="1600" dirty="0" smtClean="0">
                          <a:solidFill>
                            <a:schemeClr val="tx1"/>
                          </a:solidFill>
                        </a:rPr>
                        <a:t>MSCI Emerging Markets</a:t>
                      </a:r>
                      <a:endParaRPr lang="en-GB" sz="1600" dirty="0">
                        <a:solidFill>
                          <a:schemeClr val="tx1"/>
                        </a:solidFill>
                      </a:endParaRPr>
                    </a:p>
                  </a:txBody>
                  <a:tcPr>
                    <a:solidFill>
                      <a:schemeClr val="bg1">
                        <a:lumMod val="85000"/>
                      </a:schemeClr>
                    </a:solidFill>
                  </a:tcPr>
                </a:tc>
              </a:tr>
            </a:tbl>
          </a:graphicData>
        </a:graphic>
      </p:graphicFrame>
    </p:spTree>
    <p:extLst>
      <p:ext uri="{BB962C8B-B14F-4D97-AF65-F5344CB8AC3E}">
        <p14:creationId xmlns:p14="http://schemas.microsoft.com/office/powerpoint/2010/main" val="60760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GB" dirty="0" smtClean="0">
                <a:latin typeface="Open Sans Light" panose="020B0306030504020204" pitchFamily="34" charset="0"/>
                <a:ea typeface="Open Sans Light" panose="020B0306030504020204" pitchFamily="34" charset="0"/>
                <a:cs typeface="Open Sans Light" panose="020B0306030504020204" pitchFamily="34" charset="0"/>
              </a:rPr>
              <a:t>Datasets for comparison</a:t>
            </a:r>
            <a:endParaRPr lang="en-GB"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 name="Content Placeholder 2"/>
          <p:cNvSpPr>
            <a:spLocks noGrp="1"/>
          </p:cNvSpPr>
          <p:nvPr>
            <p:ph idx="4294967295"/>
          </p:nvPr>
        </p:nvSpPr>
        <p:spPr>
          <a:xfrm>
            <a:off x="264930" y="4875897"/>
            <a:ext cx="3992479" cy="490590"/>
          </a:xfrm>
          <a:prstGeom prst="rect">
            <a:avLst/>
          </a:prstGeom>
        </p:spPr>
        <p:txBody>
          <a:bodyPr/>
          <a:lstStyle/>
          <a:p>
            <a:r>
              <a:rPr lang="en-GB" sz="2000" noProof="0" dirty="0" smtClean="0">
                <a:solidFill>
                  <a:schemeClr val="tx1"/>
                </a:solidFill>
              </a:rPr>
              <a:t>Market + social media data</a:t>
            </a:r>
            <a:endParaRPr lang="en-GB" sz="2000" noProof="0" dirty="0">
              <a:solidFill>
                <a:schemeClr val="tx1"/>
              </a:solidFill>
            </a:endParaRPr>
          </a:p>
        </p:txBody>
      </p:sp>
      <p:sp>
        <p:nvSpPr>
          <p:cNvPr id="6" name="Content Placeholder 2"/>
          <p:cNvSpPr txBox="1">
            <a:spLocks/>
          </p:cNvSpPr>
          <p:nvPr/>
        </p:nvSpPr>
        <p:spPr>
          <a:xfrm>
            <a:off x="4172348" y="1339128"/>
            <a:ext cx="4858405" cy="15740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smtClean="0"/>
              <a:t>			</a:t>
            </a:r>
            <a:r>
              <a:rPr lang="en-GB" sz="1800" dirty="0"/>
              <a:t>	</a:t>
            </a:r>
            <a:r>
              <a:rPr lang="en-GB" sz="1800" dirty="0" smtClean="0"/>
              <a:t>  </a:t>
            </a:r>
            <a:r>
              <a:rPr lang="en-GB" sz="1800" b="1" dirty="0" smtClean="0">
                <a:cs typeface="Times New Roman" panose="02020603050405020304" pitchFamily="18" charset="0"/>
              </a:rPr>
              <a:t>∑</a:t>
            </a:r>
            <a:endParaRPr lang="en-GB" sz="1800" b="1" dirty="0" smtClean="0"/>
          </a:p>
          <a:p>
            <a:endParaRPr lang="en-GB" sz="1800" dirty="0" smtClean="0"/>
          </a:p>
          <a:p>
            <a:pPr lvl="1">
              <a:buFont typeface="Times New Roman" panose="02020603050405020304" pitchFamily="18" charset="0"/>
              <a:buChar char="→"/>
            </a:pPr>
            <a:r>
              <a:rPr lang="en-GB" sz="1800" dirty="0" smtClean="0"/>
              <a:t>  </a:t>
            </a:r>
            <a:r>
              <a:rPr lang="en-GB" sz="1800" dirty="0" err="1" smtClean="0">
                <a:solidFill>
                  <a:schemeClr val="accent1">
                    <a:lumMod val="75000"/>
                  </a:schemeClr>
                </a:solidFill>
              </a:rPr>
              <a:t>traditional</a:t>
            </a:r>
            <a:r>
              <a:rPr lang="en-GB" sz="1800" baseline="-25000" dirty="0" err="1" smtClean="0">
                <a:solidFill>
                  <a:schemeClr val="accent1">
                    <a:lumMod val="75000"/>
                  </a:schemeClr>
                </a:solidFill>
              </a:rPr>
              <a:t>small</a:t>
            </a:r>
            <a:r>
              <a:rPr lang="en-GB" sz="1800" baseline="-25000" dirty="0" smtClean="0"/>
              <a:t>	</a:t>
            </a:r>
            <a:r>
              <a:rPr lang="en-GB" sz="1800" dirty="0" smtClean="0"/>
              <a:t>	  6</a:t>
            </a:r>
          </a:p>
          <a:p>
            <a:pPr lvl="1">
              <a:buFont typeface="Times New Roman" panose="02020603050405020304" pitchFamily="18" charset="0"/>
              <a:buChar char="→"/>
            </a:pPr>
            <a:r>
              <a:rPr lang="en-GB" sz="1800" dirty="0" smtClean="0"/>
              <a:t>  </a:t>
            </a:r>
            <a:r>
              <a:rPr lang="en-GB" sz="1800" dirty="0" err="1" smtClean="0">
                <a:solidFill>
                  <a:schemeClr val="accent1">
                    <a:lumMod val="75000"/>
                  </a:schemeClr>
                </a:solidFill>
              </a:rPr>
              <a:t>traditional</a:t>
            </a:r>
            <a:r>
              <a:rPr lang="en-GB" sz="1800" baseline="-25000" dirty="0" err="1" smtClean="0">
                <a:solidFill>
                  <a:schemeClr val="accent1">
                    <a:lumMod val="75000"/>
                  </a:schemeClr>
                </a:solidFill>
              </a:rPr>
              <a:t>large</a:t>
            </a:r>
            <a:r>
              <a:rPr lang="en-GB" sz="1800" baseline="-25000" dirty="0" smtClean="0"/>
              <a:t>	</a:t>
            </a:r>
            <a:r>
              <a:rPr lang="en-GB" sz="1800" dirty="0" smtClean="0"/>
              <a:t>	 36</a:t>
            </a:r>
          </a:p>
        </p:txBody>
      </p:sp>
      <p:sp>
        <p:nvSpPr>
          <p:cNvPr id="7" name="Content Placeholder 2"/>
          <p:cNvSpPr txBox="1">
            <a:spLocks/>
          </p:cNvSpPr>
          <p:nvPr/>
        </p:nvSpPr>
        <p:spPr>
          <a:xfrm>
            <a:off x="264930" y="3435644"/>
            <a:ext cx="4199836" cy="12665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pPr>
            <a:r>
              <a:rPr lang="en-GB" sz="2000" dirty="0" smtClean="0"/>
              <a:t>Sentiment data only</a:t>
            </a:r>
          </a:p>
          <a:p>
            <a:pPr marL="355618" lvl="1" indent="-173046" defTabSz="1072788">
              <a:lnSpc>
                <a:spcPct val="110000"/>
              </a:lnSpc>
              <a:spcBef>
                <a:spcPts val="0"/>
              </a:spcBef>
              <a:spcAft>
                <a:spcPts val="300"/>
              </a:spcAft>
              <a:buFont typeface="Arial" panose="020B0604020202020204" pitchFamily="34" charset="0"/>
              <a:buChar char="–"/>
            </a:pPr>
            <a:r>
              <a:rPr lang="en-GB" sz="1800" dirty="0"/>
              <a:t>A</a:t>
            </a:r>
            <a:r>
              <a:rPr lang="en-GB" sz="1800" dirty="0" smtClean="0"/>
              <a:t>ggregated</a:t>
            </a:r>
            <a:endParaRPr lang="en-GB" sz="1800" dirty="0"/>
          </a:p>
          <a:p>
            <a:pPr marL="355618" lvl="1" indent="-173046" defTabSz="1072788">
              <a:lnSpc>
                <a:spcPct val="110000"/>
              </a:lnSpc>
              <a:spcBef>
                <a:spcPts val="0"/>
              </a:spcBef>
              <a:spcAft>
                <a:spcPts val="300"/>
              </a:spcAft>
              <a:buFont typeface="Arial" panose="020B0604020202020204" pitchFamily="34" charset="0"/>
              <a:buChar char="–"/>
            </a:pPr>
            <a:r>
              <a:rPr lang="en-GB" sz="1800" dirty="0" smtClean="0"/>
              <a:t>Individual</a:t>
            </a:r>
            <a:endParaRPr lang="en-GB" sz="1800" dirty="0"/>
          </a:p>
          <a:p>
            <a:pPr lvl="3"/>
            <a:endParaRPr lang="en-GB" dirty="0" smtClean="0"/>
          </a:p>
        </p:txBody>
      </p:sp>
      <p:sp>
        <p:nvSpPr>
          <p:cNvPr id="8" name="Content Placeholder 2"/>
          <p:cNvSpPr txBox="1">
            <a:spLocks/>
          </p:cNvSpPr>
          <p:nvPr/>
        </p:nvSpPr>
        <p:spPr>
          <a:xfrm>
            <a:off x="264930" y="1710901"/>
            <a:ext cx="5257800" cy="14220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pPr>
            <a:r>
              <a:rPr lang="en-GB" sz="2000" dirty="0" smtClean="0"/>
              <a:t>Traditional market data</a:t>
            </a:r>
          </a:p>
          <a:p>
            <a:pPr marL="355618" lvl="1" indent="-173046" defTabSz="1072788">
              <a:lnSpc>
                <a:spcPct val="110000"/>
              </a:lnSpc>
              <a:spcBef>
                <a:spcPts val="0"/>
              </a:spcBef>
              <a:spcAft>
                <a:spcPts val="300"/>
              </a:spcAft>
              <a:buFont typeface="Arial" panose="020B0604020202020204" pitchFamily="34" charset="0"/>
              <a:buChar char="–"/>
            </a:pPr>
            <a:r>
              <a:rPr lang="en-GB" sz="1800" dirty="0" smtClean="0"/>
              <a:t>Small </a:t>
            </a:r>
            <a:r>
              <a:rPr lang="en-GB" sz="1800" dirty="0"/>
              <a:t>selection			</a:t>
            </a:r>
          </a:p>
          <a:p>
            <a:pPr marL="355618" lvl="1" indent="-173046" defTabSz="1072788">
              <a:lnSpc>
                <a:spcPct val="110000"/>
              </a:lnSpc>
              <a:spcBef>
                <a:spcPts val="0"/>
              </a:spcBef>
              <a:spcAft>
                <a:spcPts val="300"/>
              </a:spcAft>
              <a:buFont typeface="Arial" panose="020B0604020202020204" pitchFamily="34" charset="0"/>
              <a:buChar char="–"/>
            </a:pPr>
            <a:r>
              <a:rPr lang="en-GB" sz="1800" dirty="0" smtClean="0"/>
              <a:t>Everything</a:t>
            </a:r>
            <a:endParaRPr lang="en-GB" sz="1800" dirty="0"/>
          </a:p>
          <a:p>
            <a:pPr lvl="1"/>
            <a:endParaRPr lang="en-GB" sz="1800" dirty="0" smtClean="0"/>
          </a:p>
        </p:txBody>
      </p:sp>
      <p:sp>
        <p:nvSpPr>
          <p:cNvPr id="9" name="Content Placeholder 2"/>
          <p:cNvSpPr txBox="1">
            <a:spLocks/>
          </p:cNvSpPr>
          <p:nvPr/>
        </p:nvSpPr>
        <p:spPr>
          <a:xfrm>
            <a:off x="4172346" y="4605547"/>
            <a:ext cx="4858407" cy="12885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n-GB" sz="1800" dirty="0" smtClean="0"/>
          </a:p>
          <a:p>
            <a:pPr lvl="1">
              <a:buFont typeface="Times New Roman" panose="02020603050405020304" pitchFamily="18" charset="0"/>
              <a:buChar char="→"/>
            </a:pPr>
            <a:r>
              <a:rPr lang="en-GB" sz="1800" dirty="0" smtClean="0"/>
              <a:t>  </a:t>
            </a:r>
            <a:r>
              <a:rPr lang="en-GB" sz="1800" dirty="0" smtClean="0">
                <a:solidFill>
                  <a:schemeClr val="accent1">
                    <a:lumMod val="75000"/>
                  </a:schemeClr>
                </a:solidFill>
              </a:rPr>
              <a:t>combined</a:t>
            </a:r>
            <a:r>
              <a:rPr lang="en-GB" sz="1800" dirty="0" smtClean="0"/>
              <a:t>		142</a:t>
            </a:r>
          </a:p>
        </p:txBody>
      </p:sp>
      <p:sp>
        <p:nvSpPr>
          <p:cNvPr id="10" name="Content Placeholder 2"/>
          <p:cNvSpPr txBox="1">
            <a:spLocks/>
          </p:cNvSpPr>
          <p:nvPr/>
        </p:nvSpPr>
        <p:spPr>
          <a:xfrm>
            <a:off x="4172347" y="3435644"/>
            <a:ext cx="4858407" cy="17027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800" dirty="0" smtClean="0"/>
          </a:p>
          <a:p>
            <a:pPr lvl="1">
              <a:buFont typeface="Times New Roman" panose="02020603050405020304" pitchFamily="18" charset="0"/>
              <a:buChar char="→"/>
            </a:pPr>
            <a:r>
              <a:rPr lang="en-GB" sz="1800" dirty="0" smtClean="0"/>
              <a:t>  </a:t>
            </a:r>
            <a:r>
              <a:rPr lang="en-GB" sz="1800" dirty="0" err="1" smtClean="0">
                <a:solidFill>
                  <a:schemeClr val="accent1">
                    <a:lumMod val="75000"/>
                  </a:schemeClr>
                </a:solidFill>
              </a:rPr>
              <a:t>sentiment</a:t>
            </a:r>
            <a:r>
              <a:rPr lang="en-GB" sz="1800" baseline="-25000" dirty="0" err="1" smtClean="0">
                <a:solidFill>
                  <a:schemeClr val="accent1">
                    <a:lumMod val="75000"/>
                  </a:schemeClr>
                </a:solidFill>
              </a:rPr>
              <a:t>small</a:t>
            </a:r>
            <a:r>
              <a:rPr lang="en-GB" sz="1800" baseline="-25000" dirty="0"/>
              <a:t>	</a:t>
            </a:r>
            <a:r>
              <a:rPr lang="en-GB" sz="1800" dirty="0"/>
              <a:t>	</a:t>
            </a:r>
            <a:r>
              <a:rPr lang="en-GB" sz="1800" dirty="0" smtClean="0"/>
              <a:t> 22</a:t>
            </a:r>
            <a:endParaRPr lang="en-GB" sz="1800" dirty="0"/>
          </a:p>
          <a:p>
            <a:pPr lvl="1">
              <a:buFont typeface="Times New Roman" panose="02020603050405020304" pitchFamily="18" charset="0"/>
              <a:buChar char="→"/>
            </a:pPr>
            <a:r>
              <a:rPr lang="en-GB" sz="1800" dirty="0"/>
              <a:t> </a:t>
            </a:r>
            <a:r>
              <a:rPr lang="en-GB" sz="1800" dirty="0" smtClean="0"/>
              <a:t> </a:t>
            </a:r>
            <a:r>
              <a:rPr lang="en-GB" sz="1800" dirty="0" err="1" smtClean="0">
                <a:solidFill>
                  <a:schemeClr val="accent1">
                    <a:lumMod val="75000"/>
                  </a:schemeClr>
                </a:solidFill>
              </a:rPr>
              <a:t>sentiment</a:t>
            </a:r>
            <a:r>
              <a:rPr lang="en-GB" sz="1800" baseline="-25000" dirty="0" err="1" smtClean="0">
                <a:solidFill>
                  <a:schemeClr val="accent1">
                    <a:lumMod val="75000"/>
                  </a:schemeClr>
                </a:solidFill>
              </a:rPr>
              <a:t>large</a:t>
            </a:r>
            <a:r>
              <a:rPr lang="en-GB" sz="1800" baseline="-25000" dirty="0"/>
              <a:t>	</a:t>
            </a:r>
            <a:r>
              <a:rPr lang="en-GB" sz="1800" dirty="0"/>
              <a:t>	</a:t>
            </a:r>
            <a:r>
              <a:rPr lang="en-GB" sz="1800" dirty="0" smtClean="0"/>
              <a:t>100</a:t>
            </a:r>
          </a:p>
        </p:txBody>
      </p:sp>
      <p:sp>
        <p:nvSpPr>
          <p:cNvPr id="11" name="Content Placeholder 2"/>
          <p:cNvSpPr>
            <a:spLocks noGrp="1"/>
          </p:cNvSpPr>
          <p:nvPr>
            <p:ph idx="4294967295"/>
          </p:nvPr>
        </p:nvSpPr>
        <p:spPr>
          <a:xfrm>
            <a:off x="797986" y="5817752"/>
            <a:ext cx="8304028" cy="490590"/>
          </a:xfrm>
          <a:prstGeom prst="rect">
            <a:avLst/>
          </a:prstGeom>
        </p:spPr>
        <p:txBody>
          <a:bodyPr/>
          <a:lstStyle/>
          <a:p>
            <a:pPr marL="0" indent="0">
              <a:buNone/>
            </a:pPr>
            <a:r>
              <a:rPr lang="en-GB" sz="2000" b="1" dirty="0" smtClean="0">
                <a:solidFill>
                  <a:srgbClr val="005DB9"/>
                </a:solidFill>
                <a:latin typeface="Times New Roman" panose="02020603050405020304" pitchFamily="18" charset="0"/>
                <a:cs typeface="Times New Roman" panose="02020603050405020304" pitchFamily="18" charset="0"/>
                <a:sym typeface="Wingdings" panose="05000000000000000000" pitchFamily="2" charset="2"/>
              </a:rPr>
              <a:t>→ “</a:t>
            </a:r>
            <a:r>
              <a:rPr lang="en-GB" sz="2000" b="1" noProof="0" dirty="0" smtClean="0">
                <a:solidFill>
                  <a:srgbClr val="005DB9"/>
                </a:solidFill>
              </a:rPr>
              <a:t>Correlation cut-off” used, reducing datasets for final model</a:t>
            </a:r>
            <a:endParaRPr lang="en-GB" sz="2000" b="1" noProof="0" dirty="0">
              <a:solidFill>
                <a:srgbClr val="005DB9"/>
              </a:solidFill>
            </a:endParaRPr>
          </a:p>
        </p:txBody>
      </p:sp>
    </p:spTree>
    <p:extLst>
      <p:ext uri="{BB962C8B-B14F-4D97-AF65-F5344CB8AC3E}">
        <p14:creationId xmlns:p14="http://schemas.microsoft.com/office/powerpoint/2010/main" val="15843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500"/>
                            </p:stCondLst>
                            <p:childTnLst>
                              <p:par>
                                <p:cTn id="19" presetID="10" presetClass="entr" presetSubtype="0" fill="hold" grpId="0" nodeType="afterEffect">
                                  <p:stCondLst>
                                    <p:cond delay="2000"/>
                                  </p:stCondLst>
                                  <p:childTnLst>
                                    <p:set>
                                      <p:cBhvr>
                                        <p:cTn id="20" dur="1" fill="hold">
                                          <p:stCondLst>
                                            <p:cond delay="0"/>
                                          </p:stCondLst>
                                        </p:cTn>
                                        <p:tgtEl>
                                          <p:spTgt spid="11">
                                            <p:txEl>
                                              <p:pRg st="0" end="0"/>
                                            </p:txEl>
                                          </p:spTgt>
                                        </p:tgtEl>
                                        <p:attrNameLst>
                                          <p:attrName>style.visibility</p:attrName>
                                        </p:attrNameLst>
                                      </p:cBhvr>
                                      <p:to>
                                        <p:strVal val="visible"/>
                                      </p:to>
                                    </p:set>
                                    <p:animEffect transition="in" filter="fade">
                                      <p:cBhvr>
                                        <p:cTn id="2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1"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smtClean="0"/>
              <a:t>The Roadmap</a:t>
            </a:r>
            <a:endParaRPr lang="en-GB" dirty="0"/>
          </a:p>
        </p:txBody>
      </p:sp>
      <p:sp>
        <p:nvSpPr>
          <p:cNvPr id="4" name="Right Arrow 3"/>
          <p:cNvSpPr/>
          <p:nvPr/>
        </p:nvSpPr>
        <p:spPr>
          <a:xfrm>
            <a:off x="116155" y="2807984"/>
            <a:ext cx="9659595" cy="12769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ounded Rectangle 4"/>
          <p:cNvSpPr/>
          <p:nvPr/>
        </p:nvSpPr>
        <p:spPr>
          <a:xfrm>
            <a:off x="360000" y="2575173"/>
            <a:ext cx="2469054" cy="17425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sz="2400" dirty="0" smtClean="0"/>
              <a:t>Obtain social media data</a:t>
            </a:r>
          </a:p>
          <a:p>
            <a:pPr lvl="0" algn="ctr"/>
            <a:endParaRPr lang="en-GB" sz="2800" dirty="0" smtClean="0"/>
          </a:p>
          <a:p>
            <a:pPr lvl="0"/>
            <a:r>
              <a:rPr lang="en-GB" sz="1600" dirty="0" smtClean="0">
                <a:cs typeface="Times New Roman" panose="02020603050405020304" pitchFamily="18" charset="0"/>
              </a:rPr>
              <a:t>→ Twitter scraping</a:t>
            </a:r>
            <a:endParaRPr lang="en-GB" sz="1600" dirty="0"/>
          </a:p>
        </p:txBody>
      </p:sp>
      <p:sp>
        <p:nvSpPr>
          <p:cNvPr id="6" name="Rounded Rectangle 5"/>
          <p:cNvSpPr/>
          <p:nvPr/>
        </p:nvSpPr>
        <p:spPr>
          <a:xfrm>
            <a:off x="3232873" y="2575173"/>
            <a:ext cx="2469054" cy="17425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de-DE" sz="2400" dirty="0" err="1" smtClean="0"/>
              <a:t>Perform</a:t>
            </a:r>
            <a:r>
              <a:rPr lang="de-DE" sz="2400" dirty="0" smtClean="0"/>
              <a:t> NLP on </a:t>
            </a:r>
            <a:r>
              <a:rPr lang="de-DE" sz="2400" dirty="0" err="1" smtClean="0"/>
              <a:t>every</a:t>
            </a:r>
            <a:r>
              <a:rPr lang="de-DE" sz="2400" dirty="0" smtClean="0"/>
              <a:t> </a:t>
            </a:r>
            <a:r>
              <a:rPr lang="de-DE" sz="2400" dirty="0" err="1" smtClean="0"/>
              <a:t>tweet</a:t>
            </a:r>
            <a:r>
              <a:rPr lang="de-DE" sz="2400" dirty="0" smtClean="0"/>
              <a:t> </a:t>
            </a:r>
          </a:p>
          <a:p>
            <a:pPr lvl="0" algn="ctr"/>
            <a:endParaRPr lang="de-DE" sz="2800" dirty="0" smtClean="0"/>
          </a:p>
          <a:p>
            <a:r>
              <a:rPr lang="de-DE" sz="1600" dirty="0">
                <a:cs typeface="Times New Roman" panose="02020603050405020304" pitchFamily="18" charset="0"/>
              </a:rPr>
              <a:t>→ </a:t>
            </a:r>
            <a:r>
              <a:rPr lang="de-DE" sz="1600" dirty="0" err="1">
                <a:cs typeface="Times New Roman" panose="02020603050405020304" pitchFamily="18" charset="0"/>
              </a:rPr>
              <a:t>sentiment</a:t>
            </a:r>
            <a:r>
              <a:rPr lang="de-DE" sz="1600" dirty="0">
                <a:cs typeface="Times New Roman" panose="02020603050405020304" pitchFamily="18" charset="0"/>
              </a:rPr>
              <a:t> </a:t>
            </a:r>
            <a:r>
              <a:rPr lang="de-DE" sz="1600" dirty="0" err="1">
                <a:cs typeface="Times New Roman" panose="02020603050405020304" pitchFamily="18" charset="0"/>
              </a:rPr>
              <a:t>analysis</a:t>
            </a:r>
            <a:r>
              <a:rPr lang="de-DE" sz="1600" dirty="0">
                <a:cs typeface="Times New Roman" panose="02020603050405020304" pitchFamily="18" charset="0"/>
              </a:rPr>
              <a:t> </a:t>
            </a:r>
            <a:endParaRPr lang="en-GB" sz="1600" dirty="0">
              <a:cs typeface="Times New Roman" panose="02020603050405020304" pitchFamily="18" charset="0"/>
            </a:endParaRPr>
          </a:p>
        </p:txBody>
      </p:sp>
      <p:sp>
        <p:nvSpPr>
          <p:cNvPr id="9" name="Curved Down Arrow 8"/>
          <p:cNvSpPr/>
          <p:nvPr/>
        </p:nvSpPr>
        <p:spPr>
          <a:xfrm rot="14937756">
            <a:off x="5406901" y="4364595"/>
            <a:ext cx="1855569" cy="1583136"/>
          </a:xfrm>
          <a:prstGeom prst="curvedDownArrow">
            <a:avLst>
              <a:gd name="adj1" fmla="val 23821"/>
              <a:gd name="adj2" fmla="val 50000"/>
              <a:gd name="adj3" fmla="val 602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0" name="Rounded Rectangle 9"/>
          <p:cNvSpPr/>
          <p:nvPr/>
        </p:nvSpPr>
        <p:spPr>
          <a:xfrm>
            <a:off x="5462729" y="5369456"/>
            <a:ext cx="2016159" cy="7790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de-DE" sz="2400" dirty="0" smtClean="0"/>
              <a:t>Market </a:t>
            </a:r>
            <a:r>
              <a:rPr lang="de-DE" sz="2400" dirty="0" err="1" smtClean="0"/>
              <a:t>data</a:t>
            </a:r>
            <a:endParaRPr lang="en-GB" sz="2400"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1181" y="3789669"/>
            <a:ext cx="1381226" cy="1381226"/>
          </a:xfrm>
          <a:prstGeom prst="rect">
            <a:avLst/>
          </a:prstGeom>
        </p:spPr>
      </p:pic>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1858" y="3789669"/>
            <a:ext cx="1381226" cy="138122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35849" y="5823709"/>
            <a:ext cx="807380" cy="807380"/>
          </a:xfrm>
          <a:prstGeom prst="rect">
            <a:avLst/>
          </a:prstGeom>
        </p:spPr>
      </p:pic>
      <p:sp>
        <p:nvSpPr>
          <p:cNvPr id="7" name="Rounded Rectangle 6"/>
          <p:cNvSpPr/>
          <p:nvPr/>
        </p:nvSpPr>
        <p:spPr>
          <a:xfrm>
            <a:off x="6105746" y="2575173"/>
            <a:ext cx="2522760" cy="17425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de-DE" sz="2400" dirty="0" err="1"/>
              <a:t>P</a:t>
            </a:r>
            <a:r>
              <a:rPr lang="de-DE" sz="2400" dirty="0" err="1" smtClean="0"/>
              <a:t>redictive</a:t>
            </a:r>
            <a:r>
              <a:rPr lang="de-DE" sz="2400" dirty="0" smtClean="0"/>
              <a:t> </a:t>
            </a:r>
            <a:r>
              <a:rPr lang="de-DE" sz="2400" dirty="0" err="1" smtClean="0"/>
              <a:t>modelling</a:t>
            </a:r>
            <a:endParaRPr lang="de-DE" sz="2400" dirty="0" smtClean="0"/>
          </a:p>
          <a:p>
            <a:pPr lvl="0"/>
            <a:endParaRPr lang="de-DE" sz="2400" dirty="0" smtClean="0"/>
          </a:p>
          <a:p>
            <a:pPr lvl="0"/>
            <a:r>
              <a:rPr lang="de-DE" sz="1600" dirty="0">
                <a:cs typeface="Times New Roman" panose="02020603050405020304" pitchFamily="18" charset="0"/>
              </a:rPr>
              <a:t>→ </a:t>
            </a:r>
            <a:r>
              <a:rPr lang="de-DE" sz="1600" dirty="0" err="1">
                <a:cs typeface="Times New Roman" panose="02020603050405020304" pitchFamily="18" charset="0"/>
              </a:rPr>
              <a:t>gradient</a:t>
            </a:r>
            <a:r>
              <a:rPr lang="de-DE" sz="1600" dirty="0">
                <a:cs typeface="Times New Roman" panose="02020603050405020304" pitchFamily="18" charset="0"/>
              </a:rPr>
              <a:t> </a:t>
            </a:r>
            <a:r>
              <a:rPr lang="de-DE" sz="1600" dirty="0" err="1">
                <a:cs typeface="Times New Roman" panose="02020603050405020304" pitchFamily="18" charset="0"/>
              </a:rPr>
              <a:t>boosting</a:t>
            </a:r>
            <a:endParaRPr lang="en-GB" sz="1600" dirty="0">
              <a:cs typeface="Times New Roman" panose="02020603050405020304" pitchFamily="18" charset="0"/>
            </a:endParaRPr>
          </a:p>
        </p:txBody>
      </p:sp>
    </p:spTree>
    <p:extLst>
      <p:ext uri="{BB962C8B-B14F-4D97-AF65-F5344CB8AC3E}">
        <p14:creationId xmlns:p14="http://schemas.microsoft.com/office/powerpoint/2010/main" val="325467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5" presetClass="emph" presetSubtype="0" fill="hold" nodeType="clickEffect">
                                  <p:stCondLst>
                                    <p:cond delay="0"/>
                                  </p:stCondLst>
                                  <p:childTnLst>
                                    <p:animClr clrSpc="hsl" dir="cw">
                                      <p:cBhvr override="childStyle">
                                        <p:cTn id="11" dur="1000" fill="hold"/>
                                        <p:tgtEl>
                                          <p:spTgt spid="12"/>
                                        </p:tgtEl>
                                        <p:attrNameLst>
                                          <p:attrName>style.color</p:attrName>
                                        </p:attrNameLst>
                                      </p:cBhvr>
                                      <p:by>
                                        <p:hsl h="0" s="-70588" l="0"/>
                                      </p:by>
                                    </p:animClr>
                                    <p:animClr clrSpc="hsl" dir="cw">
                                      <p:cBhvr>
                                        <p:cTn id="12" dur="1000" fill="hold"/>
                                        <p:tgtEl>
                                          <p:spTgt spid="12"/>
                                        </p:tgtEl>
                                        <p:attrNameLst>
                                          <p:attrName>fillcolor</p:attrName>
                                        </p:attrNameLst>
                                      </p:cBhvr>
                                      <p:by>
                                        <p:hsl h="0" s="-70588" l="0"/>
                                      </p:by>
                                    </p:animClr>
                                    <p:animClr clrSpc="hsl" dir="cw">
                                      <p:cBhvr>
                                        <p:cTn id="13" dur="1000" fill="hold"/>
                                        <p:tgtEl>
                                          <p:spTgt spid="12"/>
                                        </p:tgtEl>
                                        <p:attrNameLst>
                                          <p:attrName>stroke.color</p:attrName>
                                        </p:attrNameLst>
                                      </p:cBhvr>
                                      <p:by>
                                        <p:hsl h="0" s="-70588" l="0"/>
                                      </p:by>
                                    </p:animClr>
                                    <p:set>
                                      <p:cBhvr>
                                        <p:cTn id="14" dur="1000" fill="hold"/>
                                        <p:tgtEl>
                                          <p:spTgt spid="12"/>
                                        </p:tgtEl>
                                        <p:attrNameLst>
                                          <p:attrName>fill.type</p:attrName>
                                        </p:attrNameLst>
                                      </p:cBhvr>
                                      <p:to>
                                        <p:strVal val="solid"/>
                                      </p:to>
                                    </p:set>
                                  </p:childTnLst>
                                </p:cTn>
                              </p:par>
                              <p:par>
                                <p:cTn id="15" presetID="25" presetClass="emph" presetSubtype="0" fill="hold" grpId="0" nodeType="withEffect">
                                  <p:stCondLst>
                                    <p:cond delay="0"/>
                                  </p:stCondLst>
                                  <p:childTnLst>
                                    <p:animClr clrSpc="hsl" dir="cw">
                                      <p:cBhvr override="childStyle">
                                        <p:cTn id="16" dur="1000" fill="hold"/>
                                        <p:tgtEl>
                                          <p:spTgt spid="4"/>
                                        </p:tgtEl>
                                        <p:attrNameLst>
                                          <p:attrName>style.color</p:attrName>
                                        </p:attrNameLst>
                                      </p:cBhvr>
                                      <p:by>
                                        <p:hsl h="0" s="-70588" l="0"/>
                                      </p:by>
                                    </p:animClr>
                                    <p:animClr clrSpc="hsl" dir="cw">
                                      <p:cBhvr>
                                        <p:cTn id="17" dur="1000" fill="hold"/>
                                        <p:tgtEl>
                                          <p:spTgt spid="4"/>
                                        </p:tgtEl>
                                        <p:attrNameLst>
                                          <p:attrName>fillcolor</p:attrName>
                                        </p:attrNameLst>
                                      </p:cBhvr>
                                      <p:by>
                                        <p:hsl h="0" s="-70588" l="0"/>
                                      </p:by>
                                    </p:animClr>
                                    <p:animClr clrSpc="hsl" dir="cw">
                                      <p:cBhvr>
                                        <p:cTn id="18" dur="1000" fill="hold"/>
                                        <p:tgtEl>
                                          <p:spTgt spid="4"/>
                                        </p:tgtEl>
                                        <p:attrNameLst>
                                          <p:attrName>stroke.color</p:attrName>
                                        </p:attrNameLst>
                                      </p:cBhvr>
                                      <p:by>
                                        <p:hsl h="0" s="-70588" l="0"/>
                                      </p:by>
                                    </p:animClr>
                                    <p:set>
                                      <p:cBhvr>
                                        <p:cTn id="19" dur="1000" fill="hold"/>
                                        <p:tgtEl>
                                          <p:spTgt spid="4"/>
                                        </p:tgtEl>
                                        <p:attrNameLst>
                                          <p:attrName>fill.type</p:attrName>
                                        </p:attrNameLst>
                                      </p:cBhvr>
                                      <p:to>
                                        <p:strVal val="solid"/>
                                      </p:to>
                                    </p:set>
                                  </p:childTnLst>
                                </p:cTn>
                              </p:par>
                              <p:par>
                                <p:cTn id="20" presetID="25" presetClass="emph" presetSubtype="0" fill="hold" grpId="0" nodeType="withEffect">
                                  <p:stCondLst>
                                    <p:cond delay="0"/>
                                  </p:stCondLst>
                                  <p:childTnLst>
                                    <p:animClr clrSpc="hsl" dir="cw">
                                      <p:cBhvr override="childStyle">
                                        <p:cTn id="21" dur="1000" fill="hold"/>
                                        <p:tgtEl>
                                          <p:spTgt spid="5"/>
                                        </p:tgtEl>
                                        <p:attrNameLst>
                                          <p:attrName>style.color</p:attrName>
                                        </p:attrNameLst>
                                      </p:cBhvr>
                                      <p:by>
                                        <p:hsl h="0" s="-70588" l="0"/>
                                      </p:by>
                                    </p:animClr>
                                    <p:animClr clrSpc="hsl" dir="cw">
                                      <p:cBhvr>
                                        <p:cTn id="22" dur="1000" fill="hold"/>
                                        <p:tgtEl>
                                          <p:spTgt spid="5"/>
                                        </p:tgtEl>
                                        <p:attrNameLst>
                                          <p:attrName>fillcolor</p:attrName>
                                        </p:attrNameLst>
                                      </p:cBhvr>
                                      <p:by>
                                        <p:hsl h="0" s="-70588" l="0"/>
                                      </p:by>
                                    </p:animClr>
                                    <p:animClr clrSpc="hsl" dir="cw">
                                      <p:cBhvr>
                                        <p:cTn id="23" dur="1000" fill="hold"/>
                                        <p:tgtEl>
                                          <p:spTgt spid="5"/>
                                        </p:tgtEl>
                                        <p:attrNameLst>
                                          <p:attrName>stroke.color</p:attrName>
                                        </p:attrNameLst>
                                      </p:cBhvr>
                                      <p:by>
                                        <p:hsl h="0" s="-70588" l="0"/>
                                      </p:by>
                                    </p:animClr>
                                    <p:set>
                                      <p:cBhvr>
                                        <p:cTn id="24" dur="1000" fill="hold"/>
                                        <p:tgtEl>
                                          <p:spTgt spid="5"/>
                                        </p:tgtEl>
                                        <p:attrNameLst>
                                          <p:attrName>fill.type</p:attrName>
                                        </p:attrNameLst>
                                      </p:cBhvr>
                                      <p:to>
                                        <p:strVal val="solid"/>
                                      </p:to>
                                    </p:set>
                                  </p:childTnLst>
                                </p:cTn>
                              </p:par>
                              <p:par>
                                <p:cTn id="25" presetID="25" presetClass="emph" presetSubtype="0" fill="hold" grpId="0" nodeType="withEffect">
                                  <p:stCondLst>
                                    <p:cond delay="0"/>
                                  </p:stCondLst>
                                  <p:childTnLst>
                                    <p:animClr clrSpc="hsl" dir="cw">
                                      <p:cBhvr override="childStyle">
                                        <p:cTn id="26" dur="1000" fill="hold"/>
                                        <p:tgtEl>
                                          <p:spTgt spid="6"/>
                                        </p:tgtEl>
                                        <p:attrNameLst>
                                          <p:attrName>style.color</p:attrName>
                                        </p:attrNameLst>
                                      </p:cBhvr>
                                      <p:by>
                                        <p:hsl h="0" s="-70588" l="0"/>
                                      </p:by>
                                    </p:animClr>
                                    <p:animClr clrSpc="hsl" dir="cw">
                                      <p:cBhvr>
                                        <p:cTn id="27" dur="1000" fill="hold"/>
                                        <p:tgtEl>
                                          <p:spTgt spid="6"/>
                                        </p:tgtEl>
                                        <p:attrNameLst>
                                          <p:attrName>fillcolor</p:attrName>
                                        </p:attrNameLst>
                                      </p:cBhvr>
                                      <p:by>
                                        <p:hsl h="0" s="-70588" l="0"/>
                                      </p:by>
                                    </p:animClr>
                                    <p:animClr clrSpc="hsl" dir="cw">
                                      <p:cBhvr>
                                        <p:cTn id="28" dur="1000" fill="hold"/>
                                        <p:tgtEl>
                                          <p:spTgt spid="6"/>
                                        </p:tgtEl>
                                        <p:attrNameLst>
                                          <p:attrName>stroke.color</p:attrName>
                                        </p:attrNameLst>
                                      </p:cBhvr>
                                      <p:by>
                                        <p:hsl h="0" s="-70588" l="0"/>
                                      </p:by>
                                    </p:animClr>
                                    <p:set>
                                      <p:cBhvr>
                                        <p:cTn id="29" dur="1000" fill="hold"/>
                                        <p:tgtEl>
                                          <p:spTgt spid="6"/>
                                        </p:tgtEl>
                                        <p:attrNameLst>
                                          <p:attrName>fill.type</p:attrName>
                                        </p:attrNameLst>
                                      </p:cBhvr>
                                      <p:to>
                                        <p:strVal val="solid"/>
                                      </p:to>
                                    </p:set>
                                  </p:childTnLst>
                                </p:cTn>
                              </p:par>
                              <p:par>
                                <p:cTn id="30" presetID="25" presetClass="emph" presetSubtype="0" fill="hold" nodeType="withEffect">
                                  <p:stCondLst>
                                    <p:cond delay="0"/>
                                  </p:stCondLst>
                                  <p:childTnLst>
                                    <p:animClr clrSpc="hsl" dir="cw">
                                      <p:cBhvr override="childStyle">
                                        <p:cTn id="31" dur="1000" fill="hold"/>
                                        <p:tgtEl>
                                          <p:spTgt spid="11"/>
                                        </p:tgtEl>
                                        <p:attrNameLst>
                                          <p:attrName>style.color</p:attrName>
                                        </p:attrNameLst>
                                      </p:cBhvr>
                                      <p:by>
                                        <p:hsl h="0" s="-70588" l="0"/>
                                      </p:by>
                                    </p:animClr>
                                    <p:animClr clrSpc="hsl" dir="cw">
                                      <p:cBhvr>
                                        <p:cTn id="32" dur="1000" fill="hold"/>
                                        <p:tgtEl>
                                          <p:spTgt spid="11"/>
                                        </p:tgtEl>
                                        <p:attrNameLst>
                                          <p:attrName>fillcolor</p:attrName>
                                        </p:attrNameLst>
                                      </p:cBhvr>
                                      <p:by>
                                        <p:hsl h="0" s="-70588" l="0"/>
                                      </p:by>
                                    </p:animClr>
                                    <p:animClr clrSpc="hsl" dir="cw">
                                      <p:cBhvr>
                                        <p:cTn id="33" dur="1000" fill="hold"/>
                                        <p:tgtEl>
                                          <p:spTgt spid="11"/>
                                        </p:tgtEl>
                                        <p:attrNameLst>
                                          <p:attrName>stroke.color</p:attrName>
                                        </p:attrNameLst>
                                      </p:cBhvr>
                                      <p:by>
                                        <p:hsl h="0" s="-70588" l="0"/>
                                      </p:by>
                                    </p:animClr>
                                    <p:set>
                                      <p:cBhvr>
                                        <p:cTn id="34" dur="1000" fill="hold"/>
                                        <p:tgtEl>
                                          <p:spTgt spid="11"/>
                                        </p:tgtEl>
                                        <p:attrNameLst>
                                          <p:attrName>fill.type</p:attrName>
                                        </p:attrNameLst>
                                      </p:cBhvr>
                                      <p:to>
                                        <p:strVal val="solid"/>
                                      </p:to>
                                    </p:set>
                                  </p:childTnLst>
                                </p:cTn>
                              </p:par>
                              <p:par>
                                <p:cTn id="35" presetID="25" presetClass="emph" presetSubtype="0" fill="hold" grpId="0" nodeType="withEffect">
                                  <p:stCondLst>
                                    <p:cond delay="0"/>
                                  </p:stCondLst>
                                  <p:childTnLst>
                                    <p:animClr clrSpc="hsl" dir="cw">
                                      <p:cBhvr override="childStyle">
                                        <p:cTn id="36" dur="1000" fill="hold"/>
                                        <p:tgtEl>
                                          <p:spTgt spid="9"/>
                                        </p:tgtEl>
                                        <p:attrNameLst>
                                          <p:attrName>style.color</p:attrName>
                                        </p:attrNameLst>
                                      </p:cBhvr>
                                      <p:by>
                                        <p:hsl h="0" s="-70588" l="0"/>
                                      </p:by>
                                    </p:animClr>
                                    <p:animClr clrSpc="hsl" dir="cw">
                                      <p:cBhvr>
                                        <p:cTn id="37" dur="1000" fill="hold"/>
                                        <p:tgtEl>
                                          <p:spTgt spid="9"/>
                                        </p:tgtEl>
                                        <p:attrNameLst>
                                          <p:attrName>fillcolor</p:attrName>
                                        </p:attrNameLst>
                                      </p:cBhvr>
                                      <p:by>
                                        <p:hsl h="0" s="-70588" l="0"/>
                                      </p:by>
                                    </p:animClr>
                                    <p:animClr clrSpc="hsl" dir="cw">
                                      <p:cBhvr>
                                        <p:cTn id="38" dur="1000" fill="hold"/>
                                        <p:tgtEl>
                                          <p:spTgt spid="9"/>
                                        </p:tgtEl>
                                        <p:attrNameLst>
                                          <p:attrName>stroke.color</p:attrName>
                                        </p:attrNameLst>
                                      </p:cBhvr>
                                      <p:by>
                                        <p:hsl h="0" s="-70588" l="0"/>
                                      </p:by>
                                    </p:animClr>
                                    <p:set>
                                      <p:cBhvr>
                                        <p:cTn id="39" dur="1000" fill="hold"/>
                                        <p:tgtEl>
                                          <p:spTgt spid="9"/>
                                        </p:tgtEl>
                                        <p:attrNameLst>
                                          <p:attrName>fill.type</p:attrName>
                                        </p:attrNameLst>
                                      </p:cBhvr>
                                      <p:to>
                                        <p:strVal val="solid"/>
                                      </p:to>
                                    </p:set>
                                  </p:childTnLst>
                                </p:cTn>
                              </p:par>
                              <p:par>
                                <p:cTn id="40" presetID="25" presetClass="emph" presetSubtype="0" fill="hold" grpId="0" nodeType="withEffect">
                                  <p:stCondLst>
                                    <p:cond delay="0"/>
                                  </p:stCondLst>
                                  <p:childTnLst>
                                    <p:animClr clrSpc="hsl" dir="cw">
                                      <p:cBhvr override="childStyle">
                                        <p:cTn id="41" dur="1000" fill="hold"/>
                                        <p:tgtEl>
                                          <p:spTgt spid="10"/>
                                        </p:tgtEl>
                                        <p:attrNameLst>
                                          <p:attrName>style.color</p:attrName>
                                        </p:attrNameLst>
                                      </p:cBhvr>
                                      <p:by>
                                        <p:hsl h="0" s="-70588" l="0"/>
                                      </p:by>
                                    </p:animClr>
                                    <p:animClr clrSpc="hsl" dir="cw">
                                      <p:cBhvr>
                                        <p:cTn id="42" dur="1000" fill="hold"/>
                                        <p:tgtEl>
                                          <p:spTgt spid="10"/>
                                        </p:tgtEl>
                                        <p:attrNameLst>
                                          <p:attrName>fillcolor</p:attrName>
                                        </p:attrNameLst>
                                      </p:cBhvr>
                                      <p:by>
                                        <p:hsl h="0" s="-70588" l="0"/>
                                      </p:by>
                                    </p:animClr>
                                    <p:animClr clrSpc="hsl" dir="cw">
                                      <p:cBhvr>
                                        <p:cTn id="43" dur="1000" fill="hold"/>
                                        <p:tgtEl>
                                          <p:spTgt spid="10"/>
                                        </p:tgtEl>
                                        <p:attrNameLst>
                                          <p:attrName>stroke.color</p:attrName>
                                        </p:attrNameLst>
                                      </p:cBhvr>
                                      <p:by>
                                        <p:hsl h="0" s="-70588" l="0"/>
                                      </p:by>
                                    </p:animClr>
                                    <p:set>
                                      <p:cBhvr>
                                        <p:cTn id="44" dur="1000" fill="hold"/>
                                        <p:tgtEl>
                                          <p:spTgt spid="10"/>
                                        </p:tgtEl>
                                        <p:attrNameLst>
                                          <p:attrName>fill.type</p:attrName>
                                        </p:attrNameLst>
                                      </p:cBhvr>
                                      <p:to>
                                        <p:strVal val="solid"/>
                                      </p:to>
                                    </p:set>
                                  </p:childTnLst>
                                </p:cTn>
                              </p:par>
                              <p:par>
                                <p:cTn id="45" presetID="6" presetClass="emph" presetSubtype="0" fill="hold" grpId="0" nodeType="withEffect">
                                  <p:stCondLst>
                                    <p:cond delay="0"/>
                                  </p:stCondLst>
                                  <p:childTnLst>
                                    <p:animScale>
                                      <p:cBhvr>
                                        <p:cTn id="46" dur="2000" fill="hold"/>
                                        <p:tgtEl>
                                          <p:spTgt spid="7"/>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P spid="10"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4294967295"/>
          </p:nvPr>
        </p:nvSpPr>
        <p:spPr>
          <a:xfrm>
            <a:off x="360000" y="4412456"/>
            <a:ext cx="9308540" cy="2153350"/>
          </a:xfrm>
          <a:prstGeom prst="rect">
            <a:avLst/>
          </a:prstGeom>
        </p:spPr>
        <p:txBody>
          <a:bodyPr vert="horz" lIns="91440" tIns="45720" rIns="91440" bIns="45720" rtlCol="0">
            <a:normAutofit/>
          </a:bodyPr>
          <a:lstStyle/>
          <a:p>
            <a:pPr marL="228600" indent="-228600" defTabSz="1072736">
              <a:lnSpc>
                <a:spcPct val="90000"/>
              </a:lnSpc>
              <a:spcBef>
                <a:spcPts val="1000"/>
              </a:spcBef>
            </a:pPr>
            <a:r>
              <a:rPr lang="en-GB" sz="2000" dirty="0">
                <a:solidFill>
                  <a:schemeClr val="accent1"/>
                </a:solidFill>
              </a:rPr>
              <a:t>Fit some model to data</a:t>
            </a:r>
          </a:p>
          <a:p>
            <a:pPr marL="228600" indent="-228600" defTabSz="1072736">
              <a:lnSpc>
                <a:spcPct val="90000"/>
              </a:lnSpc>
              <a:spcBef>
                <a:spcPts val="1000"/>
              </a:spcBef>
            </a:pPr>
            <a:r>
              <a:rPr lang="en-GB" sz="2000" dirty="0">
                <a:solidFill>
                  <a:schemeClr val="accent1"/>
                </a:solidFill>
              </a:rPr>
              <a:t>Measure error of fit </a:t>
            </a:r>
          </a:p>
          <a:p>
            <a:pPr marL="228600" indent="-228600" defTabSz="1072736">
              <a:lnSpc>
                <a:spcPct val="90000"/>
              </a:lnSpc>
              <a:spcBef>
                <a:spcPts val="1000"/>
              </a:spcBef>
            </a:pPr>
            <a:r>
              <a:rPr lang="en-GB" sz="2000" dirty="0">
                <a:solidFill>
                  <a:schemeClr val="accent1"/>
                </a:solidFill>
              </a:rPr>
              <a:t>Update model based on error</a:t>
            </a:r>
          </a:p>
          <a:p>
            <a:pPr marL="228600" indent="-228600" defTabSz="1072736">
              <a:lnSpc>
                <a:spcPct val="90000"/>
              </a:lnSpc>
              <a:spcBef>
                <a:spcPts val="1000"/>
              </a:spcBef>
            </a:pPr>
            <a:r>
              <a:rPr lang="en-GB" sz="2000" dirty="0">
                <a:solidFill>
                  <a:schemeClr val="accent1"/>
                </a:solidFill>
              </a:rPr>
              <a:t>Repeat</a:t>
            </a:r>
            <a:r>
              <a:rPr lang="en-GB" sz="2000" dirty="0" smtClean="0">
                <a:solidFill>
                  <a:schemeClr val="accent1"/>
                </a:solidFill>
              </a:rPr>
              <a:t>!</a:t>
            </a:r>
          </a:p>
          <a:p>
            <a:pPr marL="228600" indent="-228600" defTabSz="1072736">
              <a:lnSpc>
                <a:spcPct val="90000"/>
              </a:lnSpc>
              <a:spcBef>
                <a:spcPts val="1000"/>
              </a:spcBef>
            </a:pPr>
            <a:r>
              <a:rPr lang="en-GB" sz="2000" dirty="0" smtClean="0">
                <a:solidFill>
                  <a:schemeClr val="accent1"/>
                </a:solidFill>
              </a:rPr>
              <a:t>…. </a:t>
            </a:r>
            <a:r>
              <a:rPr lang="en-GB" sz="2000" dirty="0">
                <a:solidFill>
                  <a:schemeClr val="accent1"/>
                </a:solidFill>
              </a:rPr>
              <a:t>Until </a:t>
            </a:r>
            <a:r>
              <a:rPr lang="en-GB" sz="2000" dirty="0" smtClean="0">
                <a:solidFill>
                  <a:schemeClr val="accent1"/>
                </a:solidFill>
              </a:rPr>
              <a:t>at bottom of the bowl</a:t>
            </a:r>
            <a:endParaRPr lang="en-GB" sz="2000" dirty="0">
              <a:solidFill>
                <a:schemeClr val="accent1"/>
              </a:solidFill>
            </a:endParaRPr>
          </a:p>
          <a:p>
            <a:pPr marL="228600" indent="-228600" defTabSz="1072736">
              <a:lnSpc>
                <a:spcPct val="90000"/>
              </a:lnSpc>
              <a:spcBef>
                <a:spcPts val="1000"/>
              </a:spcBef>
            </a:pPr>
            <a:endParaRPr lang="en-GB" sz="2000" dirty="0">
              <a:solidFill>
                <a:schemeClr val="accent1"/>
              </a:solidFill>
            </a:endParaRPr>
          </a:p>
          <a:p>
            <a:pPr marL="228600" indent="-228600" defTabSz="1072736">
              <a:lnSpc>
                <a:spcPct val="90000"/>
              </a:lnSpc>
              <a:spcBef>
                <a:spcPts val="1000"/>
              </a:spcBef>
            </a:pPr>
            <a:endParaRPr lang="en-GB" sz="2000" dirty="0">
              <a:solidFill>
                <a:schemeClr val="accent1"/>
              </a:solidFill>
            </a:endParaRPr>
          </a:p>
        </p:txBody>
      </p:sp>
      <p:sp>
        <p:nvSpPr>
          <p:cNvPr id="6" name="TextBox 5"/>
          <p:cNvSpPr txBox="1"/>
          <p:nvPr/>
        </p:nvSpPr>
        <p:spPr>
          <a:xfrm>
            <a:off x="360000" y="1444670"/>
            <a:ext cx="9308540" cy="2323315"/>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sz="2000" dirty="0"/>
              <a:t>Define a </a:t>
            </a:r>
            <a:r>
              <a:rPr lang="en-GB" sz="2000" b="1" dirty="0"/>
              <a:t>Loss function</a:t>
            </a:r>
            <a:r>
              <a:rPr lang="en-GB" sz="2000" dirty="0"/>
              <a:t> → </a:t>
            </a:r>
            <a:r>
              <a:rPr lang="en-GB" sz="2000" dirty="0" smtClean="0"/>
              <a:t>measure </a:t>
            </a:r>
            <a:r>
              <a:rPr lang="en-GB" sz="2000" dirty="0"/>
              <a:t>error</a:t>
            </a:r>
          </a:p>
          <a:p>
            <a:pPr lvl="1"/>
            <a:r>
              <a:rPr lang="en-GB" sz="2000" dirty="0"/>
              <a:t>cost function (NN), hinge loss (SVM)</a:t>
            </a:r>
          </a:p>
          <a:p>
            <a:r>
              <a:rPr lang="en-GB" sz="2000" dirty="0"/>
              <a:t>Convex → minimisation</a:t>
            </a:r>
          </a:p>
          <a:p>
            <a:r>
              <a:rPr lang="en-GB" sz="2000" dirty="0"/>
              <a:t>Continuous → calculate gradient</a:t>
            </a:r>
          </a:p>
          <a:p>
            <a:r>
              <a:rPr lang="en-GB" sz="2000" dirty="0"/>
              <a:t>Boosting “iteratively, down” the gradient</a:t>
            </a:r>
          </a:p>
          <a:p>
            <a:endParaRPr lang="en-GB" sz="20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8379" y="1555843"/>
            <a:ext cx="6984344" cy="4631386"/>
          </a:xfrm>
          <a:prstGeom prst="rect">
            <a:avLst/>
          </a:prstGeom>
          <a:noFill/>
          <a:ln>
            <a:noFill/>
          </a:ln>
          <a:effectLst>
            <a:outerShdw blurRad="609600" sx="124000" sy="124000" algn="ctr" rotWithShape="0">
              <a:prstClr val="black">
                <a:alpha val="31000"/>
              </a:prstClr>
            </a:outerShdw>
          </a:effectLst>
        </p:spPr>
      </p:pic>
      <p:sp>
        <p:nvSpPr>
          <p:cNvPr id="8" name="Text Placeholder 7"/>
          <p:cNvSpPr>
            <a:spLocks noGrp="1"/>
          </p:cNvSpPr>
          <p:nvPr>
            <p:ph type="body" sz="quarter" idx="10"/>
          </p:nvPr>
        </p:nvSpPr>
        <p:spPr/>
        <p:txBody>
          <a:bodyPr/>
          <a:lstStyle/>
          <a:p>
            <a:r>
              <a:rPr lang="en-GB" dirty="0" smtClean="0"/>
              <a:t>Modelling: Gradient Boosting</a:t>
            </a:r>
            <a:endParaRPr lang="en-GB" dirty="0"/>
          </a:p>
        </p:txBody>
      </p:sp>
    </p:spTree>
    <p:extLst>
      <p:ext uri="{BB962C8B-B14F-4D97-AF65-F5344CB8AC3E}">
        <p14:creationId xmlns:p14="http://schemas.microsoft.com/office/powerpoint/2010/main" val="1644869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1.53846E-6 -1.85185E-6 L 0.25833 0.15602 " pathEditMode="relative" rAng="0" ptsTypes="AA">
                                      <p:cBhvr>
                                        <p:cTn id="11" dur="2000" fill="hold"/>
                                        <p:tgtEl>
                                          <p:spTgt spid="7"/>
                                        </p:tgtEl>
                                        <p:attrNameLst>
                                          <p:attrName>ppt_x</p:attrName>
                                          <p:attrName>ppt_y</p:attrName>
                                        </p:attrNameLst>
                                      </p:cBhvr>
                                      <p:rCtr x="12917" y="7801"/>
                                    </p:animMotion>
                                  </p:childTnLst>
                                </p:cTn>
                              </p:par>
                              <p:par>
                                <p:cTn id="12" presetID="6" presetClass="emph" presetSubtype="0" fill="hold" nodeType="withEffect">
                                  <p:stCondLst>
                                    <p:cond delay="0"/>
                                  </p:stCondLst>
                                  <p:childTnLst>
                                    <p:animScale>
                                      <p:cBhvr>
                                        <p:cTn id="13" dur="2000" fill="hold"/>
                                        <p:tgtEl>
                                          <p:spTgt spid="7"/>
                                        </p:tgtEl>
                                      </p:cBhvr>
                                      <p:by x="50000" y="50000"/>
                                    </p:animScale>
                                  </p:childTnLst>
                                </p:cTn>
                              </p:par>
                            </p:childTnLst>
                          </p:cTn>
                        </p:par>
                        <p:par>
                          <p:cTn id="14" fill="hold">
                            <p:stCondLst>
                              <p:cond delay="2000"/>
                            </p:stCondLst>
                            <p:childTnLst>
                              <p:par>
                                <p:cTn id="15" presetID="10"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rotWithShape="1">
          <a:blip r:embed="rId3">
            <a:extLst>
              <a:ext uri="{28A0092B-C50C-407E-A947-70E740481C1C}">
                <a14:useLocalDpi xmlns:a14="http://schemas.microsoft.com/office/drawing/2010/main" val="0"/>
              </a:ext>
            </a:extLst>
          </a:blip>
          <a:srcRect l="4985" t="5943" r="8405"/>
          <a:stretch/>
        </p:blipFill>
        <p:spPr>
          <a:xfrm>
            <a:off x="4780138" y="1356203"/>
            <a:ext cx="5074670" cy="3658630"/>
          </a:xfrm>
          <a:prstGeom prst="rect">
            <a:avLst/>
          </a:prstGeom>
        </p:spPr>
      </p:pic>
      <p:sp>
        <p:nvSpPr>
          <p:cNvPr id="3" name="Text Placeholder 2"/>
          <p:cNvSpPr>
            <a:spLocks noGrp="1"/>
          </p:cNvSpPr>
          <p:nvPr>
            <p:ph type="body" sz="quarter" idx="10"/>
          </p:nvPr>
        </p:nvSpPr>
        <p:spPr/>
        <p:txBody>
          <a:bodyPr/>
          <a:lstStyle/>
          <a:p>
            <a:r>
              <a:rPr lang="en-GB" dirty="0" smtClean="0"/>
              <a:t>Gradient Boosting: theory in a nutshell</a:t>
            </a:r>
            <a:endParaRPr lang="en-GB" dirty="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808" y="1671760"/>
            <a:ext cx="4077036" cy="736922"/>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53483" y="2037183"/>
            <a:ext cx="2164812" cy="637847"/>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403" y="2705516"/>
            <a:ext cx="2834082" cy="931903"/>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5189841"/>
            <a:ext cx="9011653" cy="1103927"/>
          </a:xfrm>
          <a:prstGeom prst="rect">
            <a:avLst/>
          </a:prstGeom>
        </p:spPr>
      </p:pic>
      <p:pic>
        <p:nvPicPr>
          <p:cNvPr id="10" name="Picture 9"/>
          <p:cNvPicPr>
            <a:picLocks noChangeAspect="1"/>
          </p:cNvPicPr>
          <p:nvPr/>
        </p:nvPicPr>
        <p:blipFill rotWithShape="1">
          <a:blip r:embed="rId8" cstate="print">
            <a:extLst>
              <a:ext uri="{28A0092B-C50C-407E-A947-70E740481C1C}">
                <a14:useLocalDpi xmlns:a14="http://schemas.microsoft.com/office/drawing/2010/main" val="0"/>
              </a:ext>
            </a:extLst>
          </a:blip>
          <a:srcRect t="14176" b="14310"/>
          <a:stretch/>
        </p:blipFill>
        <p:spPr>
          <a:xfrm>
            <a:off x="6506236" y="1494694"/>
            <a:ext cx="1939254" cy="480646"/>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1403" y="3934253"/>
            <a:ext cx="2996109" cy="958754"/>
          </a:xfrm>
          <a:prstGeom prst="rect">
            <a:avLst/>
          </a:prstGeom>
        </p:spPr>
      </p:pic>
      <p:sp>
        <p:nvSpPr>
          <p:cNvPr id="23" name="Rectangle 22"/>
          <p:cNvSpPr/>
          <p:nvPr/>
        </p:nvSpPr>
        <p:spPr>
          <a:xfrm>
            <a:off x="6408156" y="1412083"/>
            <a:ext cx="2237034" cy="1209157"/>
          </a:xfrm>
          <a:prstGeom prst="rect">
            <a:avLst/>
          </a:prstGeom>
          <a:solidFill>
            <a:schemeClr val="bg2">
              <a:lumMod val="20000"/>
              <a:lumOff val="80000"/>
              <a:alpha val="30000"/>
            </a:schemeClr>
          </a:solidFill>
          <a:ln>
            <a:noFill/>
          </a:ln>
        </p:spPr>
        <p:txBody>
          <a:bodyPr rot="0" spcFirstLastPara="0" vertOverflow="overflow" horzOverflow="overflow" vert="horz" wrap="square" lIns="107274" tIns="53637" rIns="107274" bIns="53637" numCol="1" spcCol="0" rtlCol="0" fromWordArt="0" anchor="ctr" anchorCtr="0" forceAA="0" compatLnSpc="1">
            <a:prstTxWarp prst="textNoShape">
              <a:avLst/>
            </a:prstTxWarp>
            <a:normAutofit/>
          </a:bodyPr>
          <a:lstStyle/>
          <a:p>
            <a:pPr algn="ctr">
              <a:lnSpc>
                <a:spcPct val="110000"/>
              </a:lnSpc>
              <a:spcAft>
                <a:spcPts val="300"/>
              </a:spcAft>
              <a:buFont typeface="Arial" panose="020B0604020202020204" pitchFamily="34" charset="0"/>
              <a:buNone/>
            </a:pPr>
            <a:endParaRPr lang="en-GB" sz="1050" noProof="0" dirty="0" err="1" smtClean="0">
              <a:solidFill>
                <a:schemeClr val="tx2"/>
              </a:solidFill>
              <a:latin typeface="+mj-lt"/>
            </a:endParaRPr>
          </a:p>
        </p:txBody>
      </p:sp>
    </p:spTree>
    <p:extLst>
      <p:ext uri="{BB962C8B-B14F-4D97-AF65-F5344CB8AC3E}">
        <p14:creationId xmlns:p14="http://schemas.microsoft.com/office/powerpoint/2010/main" val="4012471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20"/>
          </p:nvPr>
        </p:nvSpPr>
        <p:spPr/>
        <p:txBody>
          <a:bodyPr/>
          <a:lstStyle/>
          <a:p>
            <a:endParaRPr lang="en-GB" sz="3600" dirty="0" smtClean="0"/>
          </a:p>
          <a:p>
            <a:endParaRPr lang="en-GB" sz="3600" dirty="0"/>
          </a:p>
          <a:p>
            <a:pPr marL="0" indent="0">
              <a:buNone/>
            </a:pPr>
            <a:r>
              <a:rPr lang="en-GB" sz="3600" dirty="0"/>
              <a:t>Can social media data improve predictive models of financial markets</a:t>
            </a:r>
            <a:r>
              <a:rPr lang="en-GB" sz="3600" dirty="0" smtClean="0"/>
              <a:t>?</a:t>
            </a:r>
            <a:endParaRPr lang="en-GB" sz="3600" dirty="0"/>
          </a:p>
        </p:txBody>
      </p:sp>
      <p:sp>
        <p:nvSpPr>
          <p:cNvPr id="3" name="Text Placeholder 2"/>
          <p:cNvSpPr>
            <a:spLocks noGrp="1"/>
          </p:cNvSpPr>
          <p:nvPr>
            <p:ph type="body" sz="quarter" idx="10"/>
          </p:nvPr>
        </p:nvSpPr>
        <p:spPr/>
        <p:txBody>
          <a:bodyPr/>
          <a:lstStyle/>
          <a:p>
            <a:r>
              <a:rPr lang="en-GB" dirty="0"/>
              <a:t>We aimed to answer the </a:t>
            </a:r>
            <a:r>
              <a:rPr lang="en-GB" dirty="0" smtClean="0"/>
              <a:t>question(s):</a:t>
            </a:r>
            <a:endParaRPr lang="en-GB" dirty="0"/>
          </a:p>
        </p:txBody>
      </p:sp>
      <p:sp>
        <p:nvSpPr>
          <p:cNvPr id="4" name="Content Placeholder 1"/>
          <p:cNvSpPr txBox="1">
            <a:spLocks/>
          </p:cNvSpPr>
          <p:nvPr/>
        </p:nvSpPr>
        <p:spPr>
          <a:xfrm>
            <a:off x="360000" y="4690460"/>
            <a:ext cx="9088800" cy="919157"/>
          </a:xfrm>
          <a:prstGeom prst="rect">
            <a:avLst/>
          </a:prstGeom>
        </p:spPr>
        <p:txBody>
          <a:bodyPr vert="horz" lIns="0" rIns="0">
            <a:noAutofit/>
          </a:bodyPr>
          <a:lstStyle>
            <a:lvl1pPr marL="182573" indent="-182573" algn="l" defTabSz="1072788" rtl="0" eaLnBrk="1" latinLnBrk="0" hangingPunct="1">
              <a:lnSpc>
                <a:spcPct val="110000"/>
              </a:lnSpc>
              <a:spcBef>
                <a:spcPts val="0"/>
              </a:spcBef>
              <a:spcAft>
                <a:spcPts val="300"/>
              </a:spcAft>
              <a:buFont typeface="Arial" panose="020B0604020202020204" pitchFamily="34" charset="0"/>
              <a:buChar char="•"/>
              <a:defRPr lang="de-DE" sz="1050" kern="1200">
                <a:solidFill>
                  <a:schemeClr val="tx2"/>
                </a:solidFill>
                <a:latin typeface="+mn-lt"/>
                <a:ea typeface="+mn-ea"/>
                <a:cs typeface="+mn-cs"/>
              </a:defRPr>
            </a:lvl1pPr>
            <a:lvl2pPr marL="355618" indent="-173046" algn="l" defTabSz="1072788" rtl="0" eaLnBrk="1" latinLnBrk="0" hangingPunct="1">
              <a:lnSpc>
                <a:spcPct val="110000"/>
              </a:lnSpc>
              <a:spcBef>
                <a:spcPts val="0"/>
              </a:spcBef>
              <a:spcAft>
                <a:spcPts val="300"/>
              </a:spcAft>
              <a:buFont typeface="Arial" panose="020B0604020202020204" pitchFamily="34" charset="0"/>
              <a:buChar char="–"/>
              <a:defRPr lang="de-DE" sz="1050" kern="1200">
                <a:solidFill>
                  <a:schemeClr val="tx2"/>
                </a:solidFill>
                <a:latin typeface="+mn-lt"/>
                <a:ea typeface="+mn-ea"/>
                <a:cs typeface="+mn-cs"/>
              </a:defRPr>
            </a:lvl2pPr>
            <a:lvl3pPr marL="538189" indent="-182573" algn="l" defTabSz="1072788" rtl="0" eaLnBrk="1" latinLnBrk="0" hangingPunct="1">
              <a:lnSpc>
                <a:spcPct val="110000"/>
              </a:lnSpc>
              <a:spcBef>
                <a:spcPts val="0"/>
              </a:spcBef>
              <a:spcAft>
                <a:spcPts val="300"/>
              </a:spcAft>
              <a:buFont typeface="Arial" panose="020B0604020202020204" pitchFamily="34" charset="0"/>
              <a:buChar char="•"/>
              <a:defRPr lang="de-DE" sz="1050" kern="1200">
                <a:solidFill>
                  <a:schemeClr val="tx2"/>
                </a:solidFill>
                <a:latin typeface="+mn-lt"/>
                <a:ea typeface="+mn-ea"/>
                <a:cs typeface="+mn-cs"/>
              </a:defRPr>
            </a:lvl3pPr>
            <a:lvl4pPr marL="720761" indent="-182573" algn="l" defTabSz="1072788" rtl="0" eaLnBrk="1" latinLnBrk="0" hangingPunct="1">
              <a:lnSpc>
                <a:spcPct val="110000"/>
              </a:lnSpc>
              <a:spcBef>
                <a:spcPts val="0"/>
              </a:spcBef>
              <a:spcAft>
                <a:spcPts val="300"/>
              </a:spcAft>
              <a:buFont typeface="Arial" panose="020B0604020202020204" pitchFamily="34" charset="0"/>
              <a:buChar char="–"/>
              <a:defRPr lang="de-DE" sz="1050" kern="1200">
                <a:solidFill>
                  <a:schemeClr val="tx2"/>
                </a:solidFill>
                <a:latin typeface="+mn-lt"/>
                <a:ea typeface="+mn-ea"/>
                <a:cs typeface="+mn-cs"/>
              </a:defRPr>
            </a:lvl4pPr>
            <a:lvl5pPr marL="893809" indent="-173046" algn="l" defTabSz="1072788" rtl="0" eaLnBrk="1" latinLnBrk="0" hangingPunct="1">
              <a:lnSpc>
                <a:spcPct val="110000"/>
              </a:lnSpc>
              <a:spcBef>
                <a:spcPts val="0"/>
              </a:spcBef>
              <a:spcAft>
                <a:spcPts val="300"/>
              </a:spcAft>
              <a:buFont typeface="Arial" panose="020B0604020202020204" pitchFamily="34" charset="0"/>
              <a:buChar char="»"/>
              <a:defRPr lang="de-DE" sz="1050" kern="1200">
                <a:solidFill>
                  <a:schemeClr val="tx2"/>
                </a:solidFill>
                <a:latin typeface="+mn-lt"/>
                <a:ea typeface="+mn-ea"/>
                <a:cs typeface="+mn-cs"/>
              </a:defRPr>
            </a:lvl5pPr>
            <a:lvl6pPr marL="2950173" indent="-268197" algn="l" defTabSz="107278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486568" indent="-268197" algn="l" defTabSz="107278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22961" indent="-268197" algn="l" defTabSz="107278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559356" indent="-268197" algn="l" defTabSz="107278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pPr marL="0" indent="0">
              <a:buFont typeface="Arial" panose="020B0604020202020204" pitchFamily="34" charset="0"/>
              <a:buNone/>
            </a:pPr>
            <a:r>
              <a:rPr lang="en-GB" sz="3600" dirty="0" smtClean="0"/>
              <a:t>					…by how much?</a:t>
            </a:r>
            <a:endParaRPr lang="en-GB" sz="3600" dirty="0"/>
          </a:p>
        </p:txBody>
      </p:sp>
      <p:sp>
        <p:nvSpPr>
          <p:cNvPr id="5" name="Text Placeholder 2"/>
          <p:cNvSpPr txBox="1">
            <a:spLocks/>
          </p:cNvSpPr>
          <p:nvPr/>
        </p:nvSpPr>
        <p:spPr>
          <a:xfrm>
            <a:off x="360000" y="396241"/>
            <a:ext cx="9180000" cy="864000"/>
          </a:xfrm>
          <a:prstGeom prst="rect">
            <a:avLst/>
          </a:prstGeom>
        </p:spPr>
        <p:txBody>
          <a:bodyPr vert="horz" lIns="0" rIns="0">
            <a:normAutofit/>
          </a:bodyPr>
          <a:lstStyle>
            <a:lvl1pPr marL="0" indent="0" algn="l" defTabSz="1072788" rtl="0" eaLnBrk="1" latinLnBrk="0" hangingPunct="1">
              <a:lnSpc>
                <a:spcPct val="130000"/>
              </a:lnSpc>
              <a:spcBef>
                <a:spcPts val="0"/>
              </a:spcBef>
              <a:buFont typeface="Arial" panose="020B0604020202020204" pitchFamily="34" charset="0"/>
              <a:buNone/>
              <a:defRPr lang="de-DE" sz="3300" kern="1200">
                <a:solidFill>
                  <a:schemeClr val="accent1"/>
                </a:solidFill>
                <a:latin typeface="Open Sans Light"/>
                <a:ea typeface="+mn-ea"/>
                <a:cs typeface="Open Sans Light"/>
              </a:defRPr>
            </a:lvl1pPr>
            <a:lvl2pPr marL="355618" indent="-173046" algn="l" defTabSz="1072788" rtl="0" eaLnBrk="1" latinLnBrk="0" hangingPunct="1">
              <a:spcBef>
                <a:spcPct val="20000"/>
              </a:spcBef>
              <a:buFont typeface="Arial" panose="020B0604020202020204" pitchFamily="34" charset="0"/>
              <a:buChar char="–"/>
              <a:defRPr lang="de-DE" sz="1050" kern="1200" smtClean="0">
                <a:solidFill>
                  <a:schemeClr val="tx2"/>
                </a:solidFill>
                <a:latin typeface="+mn-lt"/>
                <a:ea typeface="+mn-ea"/>
                <a:cs typeface="+mn-cs"/>
              </a:defRPr>
            </a:lvl2pPr>
            <a:lvl3pPr marL="538189" indent="-182573" algn="l" defTabSz="1072788" rtl="0" eaLnBrk="1" latinLnBrk="0" hangingPunct="1">
              <a:spcBef>
                <a:spcPct val="20000"/>
              </a:spcBef>
              <a:buFont typeface="Arial" panose="020B0604020202020204" pitchFamily="34" charset="0"/>
              <a:buChar char="•"/>
              <a:defRPr lang="de-DE" sz="1050" kern="1200" smtClean="0">
                <a:solidFill>
                  <a:schemeClr val="tx2"/>
                </a:solidFill>
                <a:latin typeface="+mn-lt"/>
                <a:ea typeface="+mn-ea"/>
                <a:cs typeface="+mn-cs"/>
              </a:defRPr>
            </a:lvl3pPr>
            <a:lvl4pPr marL="720761" indent="-182573" algn="l" defTabSz="1072788" rtl="0" eaLnBrk="1" latinLnBrk="0" hangingPunct="1">
              <a:spcBef>
                <a:spcPct val="20000"/>
              </a:spcBef>
              <a:buFont typeface="Arial" panose="020B0604020202020204" pitchFamily="34" charset="0"/>
              <a:buChar char="–"/>
              <a:defRPr lang="de-DE" sz="1050" kern="1200" smtClean="0">
                <a:solidFill>
                  <a:schemeClr val="tx2"/>
                </a:solidFill>
                <a:latin typeface="+mn-lt"/>
                <a:ea typeface="+mn-ea"/>
                <a:cs typeface="+mn-cs"/>
              </a:defRPr>
            </a:lvl4pPr>
            <a:lvl5pPr marL="893809" indent="-173046" algn="l" defTabSz="1072788" rtl="0" eaLnBrk="1" latinLnBrk="0" hangingPunct="1">
              <a:spcBef>
                <a:spcPct val="20000"/>
              </a:spcBef>
              <a:buFont typeface="Arial" panose="020B0604020202020204" pitchFamily="34" charset="0"/>
              <a:buChar char="»"/>
              <a:defRPr lang="de-DE" sz="1050" kern="1200" smtClean="0">
                <a:solidFill>
                  <a:schemeClr val="tx2"/>
                </a:solidFill>
                <a:latin typeface="+mn-lt"/>
                <a:ea typeface="+mn-ea"/>
                <a:cs typeface="+mn-cs"/>
              </a:defRPr>
            </a:lvl5pPr>
            <a:lvl6pPr marL="2950173" indent="-268197" algn="l" defTabSz="107278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486568" indent="-268197" algn="l" defTabSz="107278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22961" indent="-268197" algn="l" defTabSz="107278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559356" indent="-268197" algn="l" defTabSz="107278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r>
              <a:rPr lang="en-GB" dirty="0" smtClean="0"/>
              <a:t>We aimed to answer the question:</a:t>
            </a:r>
            <a:endParaRPr lang="en-GB" dirty="0"/>
          </a:p>
        </p:txBody>
      </p:sp>
    </p:spTree>
    <p:extLst>
      <p:ext uri="{BB962C8B-B14F-4D97-AF65-F5344CB8AC3E}">
        <p14:creationId xmlns:p14="http://schemas.microsoft.com/office/powerpoint/2010/main" val="1911334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GB" dirty="0" smtClean="0"/>
              <a:t>Adaptive descent</a:t>
            </a:r>
            <a:endParaRPr lang="en-GB" dirty="0"/>
          </a:p>
        </p:txBody>
      </p:sp>
      <p:grpSp>
        <p:nvGrpSpPr>
          <p:cNvPr id="4" name="Group 3"/>
          <p:cNvGrpSpPr/>
          <p:nvPr/>
        </p:nvGrpSpPr>
        <p:grpSpPr>
          <a:xfrm>
            <a:off x="180707" y="1556077"/>
            <a:ext cx="9359293" cy="4450276"/>
            <a:chOff x="321515" y="1484260"/>
            <a:chExt cx="11032285" cy="5176028"/>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515" y="1484260"/>
              <a:ext cx="11032285" cy="5176028"/>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10087791" y="5711871"/>
                  <a:ext cx="1266009" cy="357969"/>
                </a:xfrm>
                <a:prstGeom prst="rect">
                  <a:avLst/>
                </a:prstGeom>
                <a:noFill/>
              </p:spPr>
              <p:txBody>
                <a:bodyPr wrap="square" lIns="0" tIns="0" rIns="0" bIns="0" rtlCol="0">
                  <a:spAutoFit/>
                </a:bodyPr>
                <a:lstStyle/>
                <a:p>
                  <a:r>
                    <a:rPr lang="de-DE" sz="2000" dirty="0" smtClean="0">
                      <a:solidFill>
                        <a:schemeClr val="bg1">
                          <a:lumMod val="50000"/>
                        </a:schemeClr>
                      </a:solidFill>
                    </a:rPr>
                    <a:t>y</a:t>
                  </a:r>
                  <a:r>
                    <a:rPr lang="de-DE" sz="2000" b="0" dirty="0" smtClean="0">
                      <a:solidFill>
                        <a:schemeClr val="bg1">
                          <a:lumMod val="50000"/>
                        </a:schemeClr>
                      </a:solidFill>
                    </a:rPr>
                    <a:t> =</a:t>
                  </a:r>
                  <a14:m>
                    <m:oMath xmlns:m="http://schemas.openxmlformats.org/officeDocument/2006/math">
                      <m:r>
                        <a:rPr lang="de-DE" sz="2000" b="0" i="1" smtClean="0">
                          <a:solidFill>
                            <a:schemeClr val="bg1">
                              <a:lumMod val="50000"/>
                            </a:schemeClr>
                          </a:solidFill>
                          <a:latin typeface="Cambria Math" panose="02040503050406030204" pitchFamily="18" charset="0"/>
                        </a:rPr>
                        <m:t> </m:t>
                      </m:r>
                      <m:sSup>
                        <m:sSupPr>
                          <m:ctrlPr>
                            <a:rPr lang="de-DE" sz="2000" b="0" i="1" smtClean="0">
                              <a:solidFill>
                                <a:schemeClr val="bg1">
                                  <a:lumMod val="50000"/>
                                </a:schemeClr>
                              </a:solidFill>
                              <a:latin typeface="Cambria Math" panose="02040503050406030204" pitchFamily="18" charset="0"/>
                            </a:rPr>
                          </m:ctrlPr>
                        </m:sSupPr>
                        <m:e>
                          <m:r>
                            <a:rPr lang="de-DE" sz="2000" b="0" i="1" smtClean="0">
                              <a:solidFill>
                                <a:schemeClr val="bg1">
                                  <a:lumMod val="50000"/>
                                </a:schemeClr>
                              </a:solidFill>
                              <a:latin typeface="Cambria Math" panose="02040503050406030204" pitchFamily="18" charset="0"/>
                            </a:rPr>
                            <m:t>𝑥</m:t>
                          </m:r>
                        </m:e>
                        <m:sup>
                          <m:r>
                            <a:rPr lang="de-DE" sz="2000" b="0" i="1" smtClean="0">
                              <a:solidFill>
                                <a:schemeClr val="bg1">
                                  <a:lumMod val="50000"/>
                                </a:schemeClr>
                              </a:solidFill>
                              <a:latin typeface="Cambria Math" panose="02040503050406030204" pitchFamily="18" charset="0"/>
                            </a:rPr>
                            <m:t>2</m:t>
                          </m:r>
                        </m:sup>
                      </m:sSup>
                    </m:oMath>
                  </a14:m>
                  <a:endParaRPr lang="en-GB" sz="2000" dirty="0">
                    <a:solidFill>
                      <a:schemeClr val="bg1">
                        <a:lumMod val="50000"/>
                      </a:schemeClr>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0087791" y="5711871"/>
                  <a:ext cx="1266009" cy="357969"/>
                </a:xfrm>
                <a:prstGeom prst="rect">
                  <a:avLst/>
                </a:prstGeom>
                <a:blipFill rotWithShape="0">
                  <a:blip r:embed="rId4"/>
                  <a:stretch>
                    <a:fillRect l="-14773" t="-24000" b="-52000"/>
                  </a:stretch>
                </a:blipFill>
              </p:spPr>
              <p:txBody>
                <a:bodyPr/>
                <a:lstStyle/>
                <a:p>
                  <a:r>
                    <a:rPr lang="en-GB">
                      <a:noFill/>
                    </a:rPr>
                    <a:t> </a:t>
                  </a:r>
                </a:p>
              </p:txBody>
            </p:sp>
          </mc:Fallback>
        </mc:AlternateContent>
      </p:gr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90996" y="1591937"/>
            <a:ext cx="3318007" cy="861288"/>
          </a:xfrm>
          <a:prstGeom prst="rect">
            <a:avLst/>
          </a:prstGeom>
          <a:ln w="25400">
            <a:solidFill>
              <a:schemeClr val="tx1"/>
            </a:solidFill>
          </a:ln>
        </p:spPr>
      </p:pic>
    </p:spTree>
    <p:extLst>
      <p:ext uri="{BB962C8B-B14F-4D97-AF65-F5344CB8AC3E}">
        <p14:creationId xmlns:p14="http://schemas.microsoft.com/office/powerpoint/2010/main" val="276742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357932" y="1491384"/>
            <a:ext cx="8543925" cy="1093177"/>
          </a:xfrm>
        </p:spPr>
        <p:txBody>
          <a:bodyPr vert="horz" lIns="91440" tIns="45720" rIns="91440" bIns="45720" rtlCol="0">
            <a:normAutofit/>
          </a:bodyPr>
          <a:lstStyle/>
          <a:p>
            <a:pPr marL="228600" indent="-228600" defTabSz="1072736">
              <a:lnSpc>
                <a:spcPct val="90000"/>
              </a:lnSpc>
              <a:spcBef>
                <a:spcPts val="1000"/>
              </a:spcBef>
            </a:pPr>
            <a:r>
              <a:rPr lang="en-GB" sz="2000" dirty="0">
                <a:solidFill>
                  <a:schemeClr val="tx1"/>
                </a:solidFill>
              </a:rPr>
              <a:t>Iteration counter:</a:t>
            </a:r>
          </a:p>
          <a:p>
            <a:pPr marL="228600" indent="-228600" defTabSz="1072736">
              <a:lnSpc>
                <a:spcPct val="90000"/>
              </a:lnSpc>
              <a:spcBef>
                <a:spcPts val="1000"/>
              </a:spcBef>
            </a:pPr>
            <a:r>
              <a:rPr lang="en-GB" sz="2000" dirty="0">
                <a:solidFill>
                  <a:schemeClr val="tx1"/>
                </a:solidFill>
              </a:rPr>
              <a:t>Learning rate</a:t>
            </a:r>
            <a:r>
              <a:rPr lang="en-GB" sz="2000" dirty="0" smtClean="0">
                <a:solidFill>
                  <a:schemeClr val="tx1"/>
                </a:solidFill>
              </a:rPr>
              <a:t>:</a:t>
            </a:r>
            <a:endParaRPr lang="en-GB" sz="2000" dirty="0">
              <a:solidFill>
                <a:schemeClr val="tx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46409"/>
            <a:ext cx="9906000" cy="2626221"/>
          </a:xfrm>
          <a:prstGeom prst="rect">
            <a:avLst/>
          </a:prstGeom>
        </p:spPr>
      </p:pic>
      <p:sp>
        <p:nvSpPr>
          <p:cNvPr id="2" name="Title 1"/>
          <p:cNvSpPr>
            <a:spLocks noGrp="1"/>
          </p:cNvSpPr>
          <p:nvPr>
            <p:ph type="title"/>
          </p:nvPr>
        </p:nvSpPr>
        <p:spPr/>
        <p:txBody>
          <a:bodyPr/>
          <a:lstStyle/>
          <a:p>
            <a:r>
              <a:rPr lang="en-GB" dirty="0" smtClean="0"/>
              <a:t>Iteratively improving our estimation</a:t>
            </a:r>
            <a:endParaRPr lang="en-GB" dirty="0"/>
          </a:p>
        </p:txBody>
      </p:sp>
      <mc:AlternateContent xmlns:mc="http://schemas.openxmlformats.org/markup-compatibility/2006" xmlns:a14="http://schemas.microsoft.com/office/drawing/2010/main">
        <mc:Choice Requires="a14">
          <p:sp>
            <p:nvSpPr>
              <p:cNvPr id="5" name="TextBox 4"/>
              <p:cNvSpPr txBox="1"/>
              <p:nvPr/>
            </p:nvSpPr>
            <p:spPr>
              <a:xfrm>
                <a:off x="3051263" y="1448055"/>
                <a:ext cx="632669" cy="37516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2438" i="1">
                          <a:solidFill>
                            <a:srgbClr val="0070C0"/>
                          </a:solidFill>
                          <a:latin typeface="Cambria Math" panose="02040503050406030204" pitchFamily="18" charset="0"/>
                        </a:rPr>
                        <m:t>𝑚</m:t>
                      </m:r>
                    </m:oMath>
                  </m:oMathPara>
                </a14:m>
                <a:endParaRPr lang="en-GB" sz="2438" dirty="0">
                  <a:solidFill>
                    <a:srgbClr val="0070C0"/>
                  </a:solidFill>
                  <a:latin typeface="Castellar" panose="020A0402060406010301" pitchFamily="18" charset="0"/>
                  <a:cs typeface="Arabic Typesetting" panose="03020402040406030203" pitchFamily="66" charset="-78"/>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051263" y="1448055"/>
                <a:ext cx="632669" cy="375167"/>
              </a:xfrm>
              <a:prstGeom prst="rect">
                <a:avLst/>
              </a:prstGeom>
              <a:blipFill rotWithShape="0">
                <a:blip r:embed="rId4"/>
                <a:stretch>
                  <a:fillRect/>
                </a:stretch>
              </a:blipFill>
            </p:spPr>
            <p:txBody>
              <a:bodyPr/>
              <a:lstStyle/>
              <a:p>
                <a:r>
                  <a:rPr lang="en-GB">
                    <a:noFill/>
                  </a:rPr>
                  <a:t> </a:t>
                </a:r>
              </a:p>
            </p:txBody>
          </p:sp>
        </mc:Fallback>
      </mc:AlternateContent>
      <p:sp>
        <p:nvSpPr>
          <p:cNvPr id="14" name="Content Placeholder 2"/>
          <p:cNvSpPr txBox="1">
            <a:spLocks/>
          </p:cNvSpPr>
          <p:nvPr/>
        </p:nvSpPr>
        <p:spPr>
          <a:xfrm>
            <a:off x="2214552" y="3713607"/>
            <a:ext cx="491431" cy="518237"/>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3250" dirty="0"/>
              <a:t>=</a:t>
            </a:r>
          </a:p>
        </p:txBody>
      </p:sp>
      <p:sp>
        <p:nvSpPr>
          <p:cNvPr id="15" name="Content Placeholder 2"/>
          <p:cNvSpPr txBox="1">
            <a:spLocks/>
          </p:cNvSpPr>
          <p:nvPr/>
        </p:nvSpPr>
        <p:spPr>
          <a:xfrm>
            <a:off x="4918175" y="3668224"/>
            <a:ext cx="491431" cy="518237"/>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3250" dirty="0"/>
              <a:t>+</a:t>
            </a:r>
          </a:p>
        </p:txBody>
      </p:sp>
      <mc:AlternateContent xmlns:mc="http://schemas.openxmlformats.org/markup-compatibility/2006" xmlns:a14="http://schemas.microsoft.com/office/drawing/2010/main">
        <mc:Choice Requires="a14">
          <p:sp>
            <p:nvSpPr>
              <p:cNvPr id="16" name="TextBox 15"/>
              <p:cNvSpPr txBox="1"/>
              <p:nvPr/>
            </p:nvSpPr>
            <p:spPr>
              <a:xfrm>
                <a:off x="5490672" y="3701034"/>
                <a:ext cx="632669" cy="37516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2438" i="1">
                          <a:latin typeface="Cambria Math" panose="02040503050406030204" pitchFamily="18" charset="0"/>
                          <a:cs typeface="Arabic Typesetting" panose="03020402040406030203" pitchFamily="66" charset="-78"/>
                        </a:rPr>
                        <m:t>𝑣</m:t>
                      </m:r>
                      <m:r>
                        <a:rPr lang="de-DE" sz="2438" i="1">
                          <a:latin typeface="Cambria Math" panose="02040503050406030204" pitchFamily="18" charset="0"/>
                          <a:cs typeface="Arabic Typesetting" panose="03020402040406030203" pitchFamily="66" charset="-78"/>
                        </a:rPr>
                        <m:t> ·</m:t>
                      </m:r>
                    </m:oMath>
                  </m:oMathPara>
                </a14:m>
                <a:endParaRPr lang="en-GB" sz="2438" dirty="0">
                  <a:latin typeface="Castellar" panose="020A0402060406010301" pitchFamily="18" charset="0"/>
                  <a:cs typeface="Arabic Typesetting" panose="03020402040406030203" pitchFamily="66" charset="-78"/>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6757750" y="3763810"/>
                <a:ext cx="778669" cy="461665"/>
              </a:xfrm>
              <a:prstGeom prst="rect">
                <a:avLst/>
              </a:prstGeom>
              <a:blipFill rotWithShape="0">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3051262" y="1862718"/>
                <a:ext cx="632669" cy="37516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2438" i="1">
                          <a:solidFill>
                            <a:srgbClr val="0070C0"/>
                          </a:solidFill>
                          <a:latin typeface="Cambria Math" panose="02040503050406030204" pitchFamily="18" charset="0"/>
                          <a:cs typeface="Arabic Typesetting" panose="03020402040406030203" pitchFamily="66" charset="-78"/>
                        </a:rPr>
                        <m:t>𝑣</m:t>
                      </m:r>
                    </m:oMath>
                  </m:oMathPara>
                </a14:m>
                <a:endParaRPr lang="en-GB" sz="2438" dirty="0">
                  <a:solidFill>
                    <a:srgbClr val="0070C0"/>
                  </a:solidFill>
                  <a:latin typeface="Castellar" panose="020A0402060406010301" pitchFamily="18" charset="0"/>
                  <a:cs typeface="Arabic Typesetting" panose="03020402040406030203" pitchFamily="66" charset="-78"/>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3051262" y="1862718"/>
                <a:ext cx="632669" cy="375167"/>
              </a:xfrm>
              <a:prstGeom prst="rect">
                <a:avLst/>
              </a:prstGeom>
              <a:blipFill rotWithShape="0">
                <a:blip r:embed="rId6"/>
                <a:stretch>
                  <a:fillRect/>
                </a:stretch>
              </a:blipFill>
            </p:spPr>
            <p:txBody>
              <a:bodyPr/>
              <a:lstStyle/>
              <a:p>
                <a:r>
                  <a:rPr lang="en-GB">
                    <a:noFill/>
                  </a:rPr>
                  <a:t> </a:t>
                </a:r>
              </a:p>
            </p:txBody>
          </p:sp>
        </mc:Fallback>
      </mc:AlternateContent>
      <p:sp>
        <p:nvSpPr>
          <p:cNvPr id="7" name="Rectangle 6" hidden="1"/>
          <p:cNvSpPr/>
          <p:nvPr/>
        </p:nvSpPr>
        <p:spPr>
          <a:xfrm>
            <a:off x="63015" y="4281825"/>
            <a:ext cx="9437787" cy="17160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6"/>
          </a:p>
        </p:txBody>
      </p:sp>
      <p:grpSp>
        <p:nvGrpSpPr>
          <p:cNvPr id="22" name="Group 21"/>
          <p:cNvGrpSpPr/>
          <p:nvPr/>
        </p:nvGrpSpPr>
        <p:grpSpPr>
          <a:xfrm>
            <a:off x="170260" y="3394180"/>
            <a:ext cx="9625459" cy="2640861"/>
            <a:chOff x="209550" y="3386145"/>
            <a:chExt cx="11846719" cy="3250290"/>
          </a:xfrm>
        </p:grpSpPr>
        <p:sp>
          <p:nvSpPr>
            <p:cNvPr id="20" name="Rectangle 19"/>
            <p:cNvSpPr/>
            <p:nvPr/>
          </p:nvSpPr>
          <p:spPr>
            <a:xfrm>
              <a:off x="3362920" y="3386145"/>
              <a:ext cx="523278" cy="11808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6"/>
            </a:p>
          </p:txBody>
        </p:sp>
        <p:sp>
          <p:nvSpPr>
            <p:cNvPr id="21" name="Rectangle 20"/>
            <p:cNvSpPr/>
            <p:nvPr/>
          </p:nvSpPr>
          <p:spPr>
            <a:xfrm>
              <a:off x="7392853" y="3507795"/>
              <a:ext cx="423265" cy="11808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6"/>
            </a:p>
          </p:txBody>
        </p:sp>
        <p:sp>
          <p:nvSpPr>
            <p:cNvPr id="9" name="Rectangle 8"/>
            <p:cNvSpPr/>
            <p:nvPr/>
          </p:nvSpPr>
          <p:spPr>
            <a:xfrm>
              <a:off x="209550" y="3472161"/>
              <a:ext cx="707232" cy="11808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6"/>
            </a:p>
          </p:txBody>
        </p:sp>
        <p:sp>
          <p:nvSpPr>
            <p:cNvPr id="11" name="Rectangle 10"/>
            <p:cNvSpPr/>
            <p:nvPr/>
          </p:nvSpPr>
          <p:spPr>
            <a:xfrm>
              <a:off x="5504259" y="3452529"/>
              <a:ext cx="548879" cy="11808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6"/>
            </a:p>
          </p:txBody>
        </p:sp>
        <p:sp>
          <p:nvSpPr>
            <p:cNvPr id="13" name="Rectangle 12"/>
            <p:cNvSpPr/>
            <p:nvPr/>
          </p:nvSpPr>
          <p:spPr>
            <a:xfrm>
              <a:off x="11324034" y="3395961"/>
              <a:ext cx="707232" cy="11808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6"/>
            </a:p>
          </p:txBody>
        </p:sp>
        <p:sp>
          <p:nvSpPr>
            <p:cNvPr id="10" name="Rectangle 9"/>
            <p:cNvSpPr/>
            <p:nvPr/>
          </p:nvSpPr>
          <p:spPr>
            <a:xfrm>
              <a:off x="2082404" y="3424228"/>
              <a:ext cx="523278" cy="11808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6"/>
            </a:p>
          </p:txBody>
        </p:sp>
        <p:sp>
          <p:nvSpPr>
            <p:cNvPr id="8" name="Rectangle 7"/>
            <p:cNvSpPr/>
            <p:nvPr/>
          </p:nvSpPr>
          <p:spPr>
            <a:xfrm>
              <a:off x="440531" y="4524378"/>
              <a:ext cx="11615738" cy="2112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6"/>
            </a:p>
          </p:txBody>
        </p:sp>
      </p:grpSp>
      <p:sp>
        <p:nvSpPr>
          <p:cNvPr id="19" name="Content Placeholder 2"/>
          <p:cNvSpPr txBox="1">
            <a:spLocks/>
          </p:cNvSpPr>
          <p:nvPr/>
        </p:nvSpPr>
        <p:spPr>
          <a:xfrm>
            <a:off x="363557" y="2338369"/>
            <a:ext cx="8564240" cy="409667"/>
          </a:xfrm>
          <a:prstGeom prst="rect">
            <a:avLst/>
          </a:prstGeom>
        </p:spPr>
        <p:txBody>
          <a:bodyPr vert="horz" lIns="91440" tIns="45720" rIns="91440" bIns="45720" rtlCol="0">
            <a:normAutofit/>
          </a:bodyPr>
          <a:lstStyle>
            <a:lvl1pPr marL="182573" indent="-182573" algn="l" defTabSz="1072788" rtl="0" eaLnBrk="1" latinLnBrk="0" hangingPunct="1">
              <a:spcBef>
                <a:spcPct val="20000"/>
              </a:spcBef>
              <a:buFont typeface="Arial" panose="020B0604020202020204" pitchFamily="34" charset="0"/>
              <a:buChar char="•"/>
              <a:defRPr lang="de-DE" sz="1050" kern="1200" smtClean="0">
                <a:solidFill>
                  <a:schemeClr val="tx2"/>
                </a:solidFill>
                <a:latin typeface="+mn-lt"/>
                <a:ea typeface="+mn-ea"/>
                <a:cs typeface="+mn-cs"/>
              </a:defRPr>
            </a:lvl1pPr>
            <a:lvl2pPr marL="355618" indent="-173046" algn="l" defTabSz="1072788" rtl="0" eaLnBrk="1" latinLnBrk="0" hangingPunct="1">
              <a:spcBef>
                <a:spcPct val="20000"/>
              </a:spcBef>
              <a:buFont typeface="Arial" panose="020B0604020202020204" pitchFamily="34" charset="0"/>
              <a:buChar char="–"/>
              <a:defRPr lang="de-DE" sz="1050" kern="1200" smtClean="0">
                <a:solidFill>
                  <a:schemeClr val="tx2"/>
                </a:solidFill>
                <a:latin typeface="+mn-lt"/>
                <a:ea typeface="+mn-ea"/>
                <a:cs typeface="+mn-cs"/>
              </a:defRPr>
            </a:lvl2pPr>
            <a:lvl3pPr marL="538189" indent="-182573" algn="l" defTabSz="1072788" rtl="0" eaLnBrk="1" latinLnBrk="0" hangingPunct="1">
              <a:spcBef>
                <a:spcPct val="20000"/>
              </a:spcBef>
              <a:buFont typeface="Arial" panose="020B0604020202020204" pitchFamily="34" charset="0"/>
              <a:buChar char="•"/>
              <a:defRPr lang="de-DE" sz="1050" kern="1200" smtClean="0">
                <a:solidFill>
                  <a:schemeClr val="tx2"/>
                </a:solidFill>
                <a:latin typeface="+mn-lt"/>
                <a:ea typeface="+mn-ea"/>
                <a:cs typeface="+mn-cs"/>
              </a:defRPr>
            </a:lvl3pPr>
            <a:lvl4pPr marL="720761" indent="-182573" algn="l" defTabSz="1072788" rtl="0" eaLnBrk="1" latinLnBrk="0" hangingPunct="1">
              <a:spcBef>
                <a:spcPct val="20000"/>
              </a:spcBef>
              <a:buFont typeface="Arial" panose="020B0604020202020204" pitchFamily="34" charset="0"/>
              <a:buChar char="–"/>
              <a:defRPr lang="de-DE" sz="1050" kern="1200" smtClean="0">
                <a:solidFill>
                  <a:schemeClr val="tx2"/>
                </a:solidFill>
                <a:latin typeface="+mn-lt"/>
                <a:ea typeface="+mn-ea"/>
                <a:cs typeface="+mn-cs"/>
              </a:defRPr>
            </a:lvl4pPr>
            <a:lvl5pPr marL="893809" indent="-173046" algn="l" defTabSz="1072788" rtl="0" eaLnBrk="1" latinLnBrk="0" hangingPunct="1">
              <a:spcBef>
                <a:spcPct val="20000"/>
              </a:spcBef>
              <a:buFont typeface="Arial" panose="020B0604020202020204" pitchFamily="34" charset="0"/>
              <a:buChar char="»"/>
              <a:defRPr lang="de-DE" sz="1050" kern="1200" smtClean="0">
                <a:solidFill>
                  <a:schemeClr val="tx2"/>
                </a:solidFill>
                <a:latin typeface="+mn-lt"/>
                <a:ea typeface="+mn-ea"/>
                <a:cs typeface="+mn-cs"/>
              </a:defRPr>
            </a:lvl5pPr>
            <a:lvl6pPr marL="2950173" indent="-268197" algn="l" defTabSz="107278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486568" indent="-268197" algn="l" defTabSz="107278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22961" indent="-268197" algn="l" defTabSz="107278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559356" indent="-268197" algn="l" defTabSz="107278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pPr marL="228600" indent="-228600" defTabSz="1072736">
              <a:lnSpc>
                <a:spcPct val="90000"/>
              </a:lnSpc>
              <a:spcBef>
                <a:spcPts val="1000"/>
              </a:spcBef>
            </a:pPr>
            <a:r>
              <a:rPr lang="en-GB" sz="2000" dirty="0" smtClean="0">
                <a:solidFill>
                  <a:schemeClr val="tx1"/>
                </a:solidFill>
              </a:rPr>
              <a:t>Total base-learners:</a:t>
            </a:r>
          </a:p>
        </p:txBody>
      </p:sp>
      <mc:AlternateContent xmlns:mc="http://schemas.openxmlformats.org/markup-compatibility/2006" xmlns:a14="http://schemas.microsoft.com/office/drawing/2010/main">
        <mc:Choice Requires="a14">
          <p:sp>
            <p:nvSpPr>
              <p:cNvPr id="23" name="TextBox 22"/>
              <p:cNvSpPr txBox="1"/>
              <p:nvPr/>
            </p:nvSpPr>
            <p:spPr>
              <a:xfrm>
                <a:off x="3044173" y="2304029"/>
                <a:ext cx="632669" cy="37516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2438" b="0" i="1" smtClean="0">
                          <a:solidFill>
                            <a:srgbClr val="0070C0"/>
                          </a:solidFill>
                          <a:latin typeface="Cambria Math" panose="02040503050406030204" pitchFamily="18" charset="0"/>
                          <a:cs typeface="Arabic Typesetting" panose="03020402040406030203" pitchFamily="66" charset="-78"/>
                        </a:rPr>
                        <m:t>𝑛</m:t>
                      </m:r>
                    </m:oMath>
                  </m:oMathPara>
                </a14:m>
                <a:endParaRPr lang="en-GB" sz="2438" dirty="0">
                  <a:solidFill>
                    <a:srgbClr val="0070C0"/>
                  </a:solidFill>
                  <a:latin typeface="Castellar" panose="020A0402060406010301" pitchFamily="18" charset="0"/>
                  <a:cs typeface="Arabic Typesetting" panose="03020402040406030203" pitchFamily="66" charset="-78"/>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3044173" y="2304029"/>
                <a:ext cx="632669" cy="375167"/>
              </a:xfrm>
              <a:prstGeom prst="rect">
                <a:avLst/>
              </a:prstGeom>
              <a:blipFill rotWithShape="0">
                <a:blip r:embed="rId7"/>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46781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2"/>
                                        </p:tgtEl>
                                      </p:cBhvr>
                                    </p:animEffect>
                                    <p:set>
                                      <p:cBhvr>
                                        <p:cTn id="21" dur="1" fill="hold">
                                          <p:stCondLst>
                                            <p:cond delay="499"/>
                                          </p:stCondLst>
                                        </p:cTn>
                                        <p:tgtEl>
                                          <p:spTgt spid="22"/>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6"/>
                                        </p:tgtEl>
                                      </p:cBhvr>
                                    </p:animEffect>
                                    <p:set>
                                      <p:cBhvr>
                                        <p:cTn id="24" dur="1" fill="hold">
                                          <p:stCondLst>
                                            <p:cond delay="499"/>
                                          </p:stCondLst>
                                        </p:cTn>
                                        <p:tgtEl>
                                          <p:spTgt spid="16"/>
                                        </p:tgtEl>
                                        <p:attrNameLst>
                                          <p:attrName>style.visibility</p:attrName>
                                        </p:attrNameLst>
                                      </p:cBhvr>
                                      <p:to>
                                        <p:strVal val="hidden"/>
                                      </p:to>
                                    </p:set>
                                  </p:childTnLst>
                                </p:cTn>
                              </p:par>
                              <p:par>
                                <p:cTn id="25" presetID="10" presetClass="exit" presetSubtype="0" fill="hold" grpId="0" nodeType="withEffect">
                                  <p:stCondLst>
                                    <p:cond delay="0"/>
                                  </p:stCondLst>
                                  <p:childTnLst>
                                    <p:animEffect transition="out" filter="fade">
                                      <p:cBhvr>
                                        <p:cTn id="26" dur="500"/>
                                        <p:tgtEl>
                                          <p:spTgt spid="14"/>
                                        </p:tgtEl>
                                      </p:cBhvr>
                                    </p:animEffect>
                                    <p:set>
                                      <p:cBhvr>
                                        <p:cTn id="27" dur="1" fill="hold">
                                          <p:stCondLst>
                                            <p:cond delay="499"/>
                                          </p:stCondLst>
                                        </p:cTn>
                                        <p:tgtEl>
                                          <p:spTgt spid="14"/>
                                        </p:tgtEl>
                                        <p:attrNameLst>
                                          <p:attrName>style.visibility</p:attrName>
                                        </p:attrNameLst>
                                      </p:cBhvr>
                                      <p:to>
                                        <p:strVal val="hidden"/>
                                      </p:to>
                                    </p:set>
                                  </p:childTnLst>
                                </p:cTn>
                              </p:par>
                              <p:par>
                                <p:cTn id="28" presetID="10" presetClass="exit" presetSubtype="0" fill="hold" grpId="0" nodeType="withEffect">
                                  <p:stCondLst>
                                    <p:cond delay="0"/>
                                  </p:stCondLst>
                                  <p:childTnLst>
                                    <p:animEffect transition="out" filter="fade">
                                      <p:cBhvr>
                                        <p:cTn id="29" dur="500"/>
                                        <p:tgtEl>
                                          <p:spTgt spid="15"/>
                                        </p:tgtEl>
                                      </p:cBhvr>
                                    </p:animEffect>
                                    <p:set>
                                      <p:cBhvr>
                                        <p:cTn id="30" dur="1" fill="hold">
                                          <p:stCondLst>
                                            <p:cond delay="499"/>
                                          </p:stCondLst>
                                        </p:cTn>
                                        <p:tgtEl>
                                          <p:spTgt spid="15"/>
                                        </p:tgtEl>
                                        <p:attrNameLst>
                                          <p:attrName>style.visibility</p:attrName>
                                        </p:attrNameLst>
                                      </p:cBhvr>
                                      <p:to>
                                        <p:strVal val="hidden"/>
                                      </p:to>
                                    </p:se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p:bldP spid="15" grpId="1"/>
      <p:bldP spid="16" grpId="0"/>
      <p:bldP spid="16" grpId="1"/>
      <p:bldP spid="19" grpId="0"/>
      <p:bldP spid="2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1162" t="4577" r="3431" b="2202"/>
          <a:stretch/>
        </p:blipFill>
        <p:spPr>
          <a:xfrm>
            <a:off x="29551" y="1319421"/>
            <a:ext cx="9851400" cy="5210856"/>
          </a:xfrm>
          <a:prstGeom prst="rect">
            <a:avLst/>
          </a:prstGeom>
        </p:spPr>
      </p:pic>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2744" t="14199" r="4988" b="955"/>
          <a:stretch/>
        </p:blipFill>
        <p:spPr>
          <a:xfrm>
            <a:off x="-9850" y="1857916"/>
            <a:ext cx="9915850" cy="4679883"/>
          </a:xfrm>
          <a:prstGeom prst="rect">
            <a:avLst/>
          </a:prstGeom>
        </p:spPr>
      </p:pic>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l="1092" t="13980" r="4780" b="4056"/>
          <a:stretch/>
        </p:blipFill>
        <p:spPr>
          <a:xfrm>
            <a:off x="7790" y="1866556"/>
            <a:ext cx="9880571" cy="4662605"/>
          </a:xfrm>
          <a:prstGeom prst="rect">
            <a:avLst/>
          </a:prstGeom>
        </p:spPr>
      </p:pic>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l="1279" t="12953" r="4825" b="2428"/>
          <a:stretch/>
        </p:blipFill>
        <p:spPr>
          <a:xfrm>
            <a:off x="1733" y="1857916"/>
            <a:ext cx="9892683" cy="4679883"/>
          </a:xfrm>
          <a:prstGeom prst="rect">
            <a:avLst/>
          </a:prstGeom>
        </p:spPr>
      </p:pic>
      <p:pic>
        <p:nvPicPr>
          <p:cNvPr id="18" name="Picture 17"/>
          <p:cNvPicPr>
            <a:picLocks noChangeAspect="1"/>
          </p:cNvPicPr>
          <p:nvPr/>
        </p:nvPicPr>
        <p:blipFill rotWithShape="1">
          <a:blip r:embed="rId6">
            <a:extLst>
              <a:ext uri="{28A0092B-C50C-407E-A947-70E740481C1C}">
                <a14:useLocalDpi xmlns:a14="http://schemas.microsoft.com/office/drawing/2010/main" val="0"/>
              </a:ext>
            </a:extLst>
          </a:blip>
          <a:srcRect l="2197" t="11990" r="4198" b="2733"/>
          <a:stretch/>
        </p:blipFill>
        <p:spPr>
          <a:xfrm>
            <a:off x="3295" y="1863677"/>
            <a:ext cx="9889561" cy="4668364"/>
          </a:xfrm>
          <a:prstGeom prst="rect">
            <a:avLst/>
          </a:prstGeom>
        </p:spPr>
      </p:pic>
      <p:pic>
        <p:nvPicPr>
          <p:cNvPr id="19" name="Picture 18"/>
          <p:cNvPicPr>
            <a:picLocks noChangeAspect="1"/>
          </p:cNvPicPr>
          <p:nvPr/>
        </p:nvPicPr>
        <p:blipFill rotWithShape="1">
          <a:blip r:embed="rId7">
            <a:extLst>
              <a:ext uri="{28A0092B-C50C-407E-A947-70E740481C1C}">
                <a14:useLocalDpi xmlns:a14="http://schemas.microsoft.com/office/drawing/2010/main" val="0"/>
              </a:ext>
            </a:extLst>
          </a:blip>
          <a:srcRect l="2223" t="12783" r="3590" b="3327"/>
          <a:stretch/>
        </p:blipFill>
        <p:spPr>
          <a:xfrm>
            <a:off x="-6716" y="1855037"/>
            <a:ext cx="9909582" cy="4685642"/>
          </a:xfrm>
          <a:prstGeom prst="rect">
            <a:avLst/>
          </a:prstGeom>
        </p:spPr>
      </p:pic>
      <p:pic>
        <p:nvPicPr>
          <p:cNvPr id="20" name="Picture 19"/>
          <p:cNvPicPr>
            <a:picLocks noChangeAspect="1"/>
          </p:cNvPicPr>
          <p:nvPr/>
        </p:nvPicPr>
        <p:blipFill rotWithShape="1">
          <a:blip r:embed="rId8">
            <a:extLst>
              <a:ext uri="{28A0092B-C50C-407E-A947-70E740481C1C}">
                <a14:useLocalDpi xmlns:a14="http://schemas.microsoft.com/office/drawing/2010/main" val="0"/>
              </a:ext>
            </a:extLst>
          </a:blip>
          <a:srcRect l="2284" t="13091" r="3529" b="2483"/>
          <a:stretch/>
        </p:blipFill>
        <p:spPr>
          <a:xfrm>
            <a:off x="-1369" y="1863677"/>
            <a:ext cx="9898888" cy="4668364"/>
          </a:xfrm>
          <a:prstGeom prst="rect">
            <a:avLst/>
          </a:prstGeom>
        </p:spPr>
      </p:pic>
      <p:pic>
        <p:nvPicPr>
          <p:cNvPr id="21" name="Picture 20"/>
          <p:cNvPicPr>
            <a:picLocks noChangeAspect="1"/>
          </p:cNvPicPr>
          <p:nvPr/>
        </p:nvPicPr>
        <p:blipFill rotWithShape="1">
          <a:blip r:embed="rId9">
            <a:extLst>
              <a:ext uri="{28A0092B-C50C-407E-A947-70E740481C1C}">
                <a14:useLocalDpi xmlns:a14="http://schemas.microsoft.com/office/drawing/2010/main" val="0"/>
              </a:ext>
            </a:extLst>
          </a:blip>
          <a:srcRect l="1208" t="12141" r="3152" b="2245"/>
          <a:stretch/>
        </p:blipFill>
        <p:spPr>
          <a:xfrm>
            <a:off x="12946" y="1860797"/>
            <a:ext cx="9870258" cy="4674123"/>
          </a:xfrm>
          <a:prstGeom prst="rect">
            <a:avLst/>
          </a:prstGeom>
        </p:spPr>
      </p:pic>
      <p:sp>
        <p:nvSpPr>
          <p:cNvPr id="3" name="Content Placeholder 2"/>
          <p:cNvSpPr>
            <a:spLocks noGrp="1"/>
          </p:cNvSpPr>
          <p:nvPr>
            <p:ph sz="quarter" idx="20"/>
          </p:nvPr>
        </p:nvSpPr>
        <p:spPr>
          <a:xfrm>
            <a:off x="360000" y="1621820"/>
            <a:ext cx="9180000" cy="5080000"/>
          </a:xfrm>
        </p:spPr>
        <p:txBody>
          <a:bodyPr/>
          <a:lstStyle/>
          <a:p>
            <a:endParaRPr lang="en-GB"/>
          </a:p>
        </p:txBody>
      </p:sp>
      <p:sp>
        <p:nvSpPr>
          <p:cNvPr id="13" name="Text Placeholder 1"/>
          <p:cNvSpPr>
            <a:spLocks noGrp="1"/>
          </p:cNvSpPr>
          <p:nvPr>
            <p:ph type="body" sz="quarter" idx="10"/>
          </p:nvPr>
        </p:nvSpPr>
        <p:spPr>
          <a:xfrm>
            <a:off x="360000" y="396241"/>
            <a:ext cx="9180000" cy="864000"/>
          </a:xfrm>
        </p:spPr>
        <p:txBody>
          <a:bodyPr/>
          <a:lstStyle/>
          <a:p>
            <a:r>
              <a:rPr lang="en-GB" dirty="0" smtClean="0"/>
              <a:t>Example iteration – function approximation</a:t>
            </a:r>
            <a:endParaRPr lang="en-GB" dirty="0"/>
          </a:p>
        </p:txBody>
      </p:sp>
    </p:spTree>
    <p:extLst>
      <p:ext uri="{BB962C8B-B14F-4D97-AF65-F5344CB8AC3E}">
        <p14:creationId xmlns:p14="http://schemas.microsoft.com/office/powerpoint/2010/main" val="4246530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0589"/>
          <a:stretch/>
        </p:blipFill>
        <p:spPr>
          <a:xfrm>
            <a:off x="69096" y="1524000"/>
            <a:ext cx="8309473" cy="4501447"/>
          </a:xfrm>
          <a:prstGeom prst="rect">
            <a:avLst/>
          </a:prstGeom>
        </p:spPr>
      </p:pic>
      <p:sp>
        <p:nvSpPr>
          <p:cNvPr id="5" name="TextBox 4"/>
          <p:cNvSpPr txBox="1"/>
          <p:nvPr/>
        </p:nvSpPr>
        <p:spPr>
          <a:xfrm>
            <a:off x="8243419" y="1662207"/>
            <a:ext cx="1737604" cy="354841"/>
          </a:xfrm>
          <a:prstGeom prst="rect">
            <a:avLst/>
          </a:prstGeom>
          <a:noFill/>
        </p:spPr>
        <p:txBody>
          <a:bodyPr wrap="square" rtlCol="0">
            <a:spAutoFit/>
          </a:bodyPr>
          <a:lstStyle/>
          <a:p>
            <a:r>
              <a:rPr lang="en-GB" sz="1706" dirty="0"/>
              <a:t>S&amp;P500</a:t>
            </a:r>
          </a:p>
        </p:txBody>
      </p:sp>
      <p:sp>
        <p:nvSpPr>
          <p:cNvPr id="6" name="TextBox 5"/>
          <p:cNvSpPr txBox="1"/>
          <p:nvPr/>
        </p:nvSpPr>
        <p:spPr>
          <a:xfrm>
            <a:off x="8220322" y="2616817"/>
            <a:ext cx="1794310" cy="354841"/>
          </a:xfrm>
          <a:prstGeom prst="rect">
            <a:avLst/>
          </a:prstGeom>
          <a:noFill/>
        </p:spPr>
        <p:txBody>
          <a:bodyPr wrap="square" rtlCol="0">
            <a:spAutoFit/>
          </a:bodyPr>
          <a:lstStyle/>
          <a:p>
            <a:r>
              <a:rPr lang="en-GB" sz="1706" dirty="0"/>
              <a:t>Lagged S&amp;P500</a:t>
            </a:r>
          </a:p>
        </p:txBody>
      </p:sp>
      <p:sp>
        <p:nvSpPr>
          <p:cNvPr id="7" name="TextBox 6"/>
          <p:cNvSpPr txBox="1"/>
          <p:nvPr/>
        </p:nvSpPr>
        <p:spPr>
          <a:xfrm>
            <a:off x="8203836" y="3027247"/>
            <a:ext cx="1737604" cy="354841"/>
          </a:xfrm>
          <a:prstGeom prst="rect">
            <a:avLst/>
          </a:prstGeom>
          <a:noFill/>
        </p:spPr>
        <p:txBody>
          <a:bodyPr wrap="square" rtlCol="0">
            <a:spAutoFit/>
          </a:bodyPr>
          <a:lstStyle/>
          <a:p>
            <a:r>
              <a:rPr lang="en-GB" sz="1706" dirty="0"/>
              <a:t>US Gov. bonds</a:t>
            </a:r>
          </a:p>
        </p:txBody>
      </p:sp>
      <p:sp>
        <p:nvSpPr>
          <p:cNvPr id="8" name="TextBox 7"/>
          <p:cNvSpPr txBox="1"/>
          <p:nvPr/>
        </p:nvSpPr>
        <p:spPr>
          <a:xfrm>
            <a:off x="8218012" y="3544523"/>
            <a:ext cx="1737604" cy="354841"/>
          </a:xfrm>
          <a:prstGeom prst="rect">
            <a:avLst/>
          </a:prstGeom>
          <a:noFill/>
        </p:spPr>
        <p:txBody>
          <a:bodyPr wrap="square" rtlCol="0">
            <a:spAutoFit/>
          </a:bodyPr>
          <a:lstStyle/>
          <a:p>
            <a:r>
              <a:rPr lang="en-GB" sz="1706" dirty="0"/>
              <a:t>Crude oil</a:t>
            </a:r>
          </a:p>
        </p:txBody>
      </p:sp>
      <p:sp>
        <p:nvSpPr>
          <p:cNvPr id="2" name="Text Placeholder 1"/>
          <p:cNvSpPr>
            <a:spLocks noGrp="1"/>
          </p:cNvSpPr>
          <p:nvPr>
            <p:ph type="body" sz="quarter" idx="10"/>
          </p:nvPr>
        </p:nvSpPr>
        <p:spPr/>
        <p:txBody>
          <a:bodyPr/>
          <a:lstStyle/>
          <a:p>
            <a:r>
              <a:rPr lang="en-GB" dirty="0" smtClean="0"/>
              <a:t>Evolution of coefficients</a:t>
            </a:r>
            <a:endParaRPr lang="en-GB" dirty="0"/>
          </a:p>
        </p:txBody>
      </p:sp>
    </p:spTree>
    <p:extLst>
      <p:ext uri="{BB962C8B-B14F-4D97-AF65-F5344CB8AC3E}">
        <p14:creationId xmlns:p14="http://schemas.microsoft.com/office/powerpoint/2010/main" val="10121054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GB" dirty="0" smtClean="0">
                <a:latin typeface="Open Sans Light" panose="020B0306030504020204" pitchFamily="34" charset="0"/>
                <a:ea typeface="Open Sans Light" panose="020B0306030504020204" pitchFamily="34" charset="0"/>
                <a:cs typeface="Open Sans Light" panose="020B0306030504020204" pitchFamily="34" charset="0"/>
              </a:rPr>
              <a:t>Reminder of the datasets</a:t>
            </a:r>
            <a:endParaRPr lang="en-GB"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 name="Content Placeholder 2"/>
          <p:cNvSpPr>
            <a:spLocks noGrp="1"/>
          </p:cNvSpPr>
          <p:nvPr>
            <p:ph idx="4294967295"/>
          </p:nvPr>
        </p:nvSpPr>
        <p:spPr>
          <a:xfrm>
            <a:off x="264930" y="4875897"/>
            <a:ext cx="3992479" cy="490590"/>
          </a:xfrm>
          <a:prstGeom prst="rect">
            <a:avLst/>
          </a:prstGeom>
        </p:spPr>
        <p:txBody>
          <a:bodyPr/>
          <a:lstStyle/>
          <a:p>
            <a:r>
              <a:rPr lang="en-GB" sz="2000" noProof="0" dirty="0" smtClean="0">
                <a:solidFill>
                  <a:schemeClr val="tx1"/>
                </a:solidFill>
              </a:rPr>
              <a:t>Market + social media data</a:t>
            </a:r>
            <a:endParaRPr lang="en-GB" sz="2000" noProof="0" dirty="0">
              <a:solidFill>
                <a:schemeClr val="tx1"/>
              </a:solidFill>
            </a:endParaRPr>
          </a:p>
        </p:txBody>
      </p:sp>
      <p:sp>
        <p:nvSpPr>
          <p:cNvPr id="6" name="Content Placeholder 2"/>
          <p:cNvSpPr txBox="1">
            <a:spLocks/>
          </p:cNvSpPr>
          <p:nvPr/>
        </p:nvSpPr>
        <p:spPr>
          <a:xfrm>
            <a:off x="4172348" y="1339128"/>
            <a:ext cx="4858405" cy="15740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smtClean="0"/>
              <a:t>			</a:t>
            </a:r>
            <a:r>
              <a:rPr lang="en-GB" sz="1800" dirty="0"/>
              <a:t>	</a:t>
            </a:r>
            <a:r>
              <a:rPr lang="en-GB" sz="1800" dirty="0" smtClean="0"/>
              <a:t>  </a:t>
            </a:r>
            <a:r>
              <a:rPr lang="en-GB" sz="1800" b="1" dirty="0" smtClean="0">
                <a:cs typeface="Times New Roman" panose="02020603050405020304" pitchFamily="18" charset="0"/>
              </a:rPr>
              <a:t>∑</a:t>
            </a:r>
            <a:endParaRPr lang="en-GB" sz="1800" b="1" dirty="0" smtClean="0"/>
          </a:p>
          <a:p>
            <a:endParaRPr lang="en-GB" sz="1800" dirty="0" smtClean="0"/>
          </a:p>
          <a:p>
            <a:pPr lvl="1">
              <a:buFont typeface="Times New Roman" panose="02020603050405020304" pitchFamily="18" charset="0"/>
              <a:buChar char="→"/>
            </a:pPr>
            <a:r>
              <a:rPr lang="en-GB" sz="1800" dirty="0" smtClean="0"/>
              <a:t>  </a:t>
            </a:r>
            <a:r>
              <a:rPr lang="en-GB" sz="1800" dirty="0" err="1" smtClean="0">
                <a:solidFill>
                  <a:schemeClr val="accent1">
                    <a:lumMod val="75000"/>
                  </a:schemeClr>
                </a:solidFill>
              </a:rPr>
              <a:t>traditional</a:t>
            </a:r>
            <a:r>
              <a:rPr lang="en-GB" sz="1800" baseline="-25000" dirty="0" err="1" smtClean="0">
                <a:solidFill>
                  <a:schemeClr val="accent1">
                    <a:lumMod val="75000"/>
                  </a:schemeClr>
                </a:solidFill>
              </a:rPr>
              <a:t>small</a:t>
            </a:r>
            <a:r>
              <a:rPr lang="en-GB" sz="1800" baseline="-25000" dirty="0" smtClean="0"/>
              <a:t>	</a:t>
            </a:r>
            <a:r>
              <a:rPr lang="en-GB" sz="1800" dirty="0" smtClean="0"/>
              <a:t>	  6</a:t>
            </a:r>
          </a:p>
          <a:p>
            <a:pPr lvl="1">
              <a:buFont typeface="Times New Roman" panose="02020603050405020304" pitchFamily="18" charset="0"/>
              <a:buChar char="→"/>
            </a:pPr>
            <a:r>
              <a:rPr lang="en-GB" sz="1800" dirty="0" smtClean="0"/>
              <a:t>  </a:t>
            </a:r>
            <a:r>
              <a:rPr lang="en-GB" sz="1800" dirty="0" err="1" smtClean="0">
                <a:solidFill>
                  <a:schemeClr val="accent1">
                    <a:lumMod val="75000"/>
                  </a:schemeClr>
                </a:solidFill>
              </a:rPr>
              <a:t>traditional</a:t>
            </a:r>
            <a:r>
              <a:rPr lang="en-GB" sz="1800" baseline="-25000" dirty="0" err="1" smtClean="0">
                <a:solidFill>
                  <a:schemeClr val="accent1">
                    <a:lumMod val="75000"/>
                  </a:schemeClr>
                </a:solidFill>
              </a:rPr>
              <a:t>large</a:t>
            </a:r>
            <a:r>
              <a:rPr lang="en-GB" sz="1800" baseline="-25000" dirty="0" smtClean="0"/>
              <a:t>	</a:t>
            </a:r>
            <a:r>
              <a:rPr lang="en-GB" sz="1800" dirty="0" smtClean="0"/>
              <a:t>	 36</a:t>
            </a:r>
          </a:p>
        </p:txBody>
      </p:sp>
      <p:sp>
        <p:nvSpPr>
          <p:cNvPr id="7" name="Content Placeholder 2"/>
          <p:cNvSpPr txBox="1">
            <a:spLocks/>
          </p:cNvSpPr>
          <p:nvPr/>
        </p:nvSpPr>
        <p:spPr>
          <a:xfrm>
            <a:off x="264930" y="3435644"/>
            <a:ext cx="4199836" cy="12665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pPr>
            <a:r>
              <a:rPr lang="en-GB" sz="2000" dirty="0" smtClean="0"/>
              <a:t>Sentiment data only</a:t>
            </a:r>
          </a:p>
          <a:p>
            <a:pPr lvl="1"/>
            <a:r>
              <a:rPr lang="en-GB" sz="1800" dirty="0" smtClean="0"/>
              <a:t>Aggregated</a:t>
            </a:r>
          </a:p>
          <a:p>
            <a:pPr lvl="1"/>
            <a:r>
              <a:rPr lang="en-GB" sz="1800" dirty="0" smtClean="0"/>
              <a:t>Individual</a:t>
            </a:r>
          </a:p>
          <a:p>
            <a:pPr lvl="3"/>
            <a:endParaRPr lang="en-GB" dirty="0" smtClean="0"/>
          </a:p>
        </p:txBody>
      </p:sp>
      <p:sp>
        <p:nvSpPr>
          <p:cNvPr id="8" name="Content Placeholder 2"/>
          <p:cNvSpPr txBox="1">
            <a:spLocks/>
          </p:cNvSpPr>
          <p:nvPr/>
        </p:nvSpPr>
        <p:spPr>
          <a:xfrm>
            <a:off x="264930" y="1710901"/>
            <a:ext cx="5257800" cy="14220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pPr>
            <a:r>
              <a:rPr lang="en-GB" sz="2000" dirty="0" smtClean="0"/>
              <a:t>Traditional market data</a:t>
            </a:r>
          </a:p>
          <a:p>
            <a:pPr lvl="1"/>
            <a:r>
              <a:rPr lang="en-GB" sz="1800" dirty="0" smtClean="0"/>
              <a:t>small selection			</a:t>
            </a:r>
          </a:p>
          <a:p>
            <a:pPr lvl="1"/>
            <a:r>
              <a:rPr lang="en-GB" sz="1800" dirty="0" smtClean="0"/>
              <a:t>everything</a:t>
            </a:r>
          </a:p>
          <a:p>
            <a:pPr lvl="1"/>
            <a:endParaRPr lang="en-GB" sz="1800" dirty="0" smtClean="0"/>
          </a:p>
        </p:txBody>
      </p:sp>
      <p:sp>
        <p:nvSpPr>
          <p:cNvPr id="9" name="Content Placeholder 2"/>
          <p:cNvSpPr txBox="1">
            <a:spLocks/>
          </p:cNvSpPr>
          <p:nvPr/>
        </p:nvSpPr>
        <p:spPr>
          <a:xfrm>
            <a:off x="4172346" y="4605547"/>
            <a:ext cx="4858407" cy="12885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n-GB" sz="1800" dirty="0" smtClean="0"/>
          </a:p>
          <a:p>
            <a:pPr lvl="1">
              <a:buFont typeface="Times New Roman" panose="02020603050405020304" pitchFamily="18" charset="0"/>
              <a:buChar char="→"/>
            </a:pPr>
            <a:r>
              <a:rPr lang="en-GB" sz="1800" dirty="0" smtClean="0"/>
              <a:t>  </a:t>
            </a:r>
            <a:r>
              <a:rPr lang="en-GB" sz="1800" dirty="0" smtClean="0">
                <a:solidFill>
                  <a:schemeClr val="accent1">
                    <a:lumMod val="75000"/>
                  </a:schemeClr>
                </a:solidFill>
              </a:rPr>
              <a:t>combined</a:t>
            </a:r>
            <a:r>
              <a:rPr lang="en-GB" sz="1800" dirty="0" smtClean="0"/>
              <a:t>		142</a:t>
            </a:r>
          </a:p>
        </p:txBody>
      </p:sp>
      <p:sp>
        <p:nvSpPr>
          <p:cNvPr id="10" name="Content Placeholder 2"/>
          <p:cNvSpPr txBox="1">
            <a:spLocks/>
          </p:cNvSpPr>
          <p:nvPr/>
        </p:nvSpPr>
        <p:spPr>
          <a:xfrm>
            <a:off x="4172347" y="3435644"/>
            <a:ext cx="4858407" cy="17027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800" dirty="0" smtClean="0"/>
          </a:p>
          <a:p>
            <a:pPr lvl="1">
              <a:buFont typeface="Times New Roman" panose="02020603050405020304" pitchFamily="18" charset="0"/>
              <a:buChar char="→"/>
            </a:pPr>
            <a:r>
              <a:rPr lang="en-GB" sz="1800" dirty="0" smtClean="0"/>
              <a:t>  </a:t>
            </a:r>
            <a:r>
              <a:rPr lang="en-GB" sz="1800" dirty="0" err="1" smtClean="0">
                <a:solidFill>
                  <a:schemeClr val="accent1">
                    <a:lumMod val="75000"/>
                  </a:schemeClr>
                </a:solidFill>
              </a:rPr>
              <a:t>sentiment</a:t>
            </a:r>
            <a:r>
              <a:rPr lang="en-GB" sz="1800" baseline="-25000" dirty="0" err="1" smtClean="0">
                <a:solidFill>
                  <a:schemeClr val="accent1">
                    <a:lumMod val="75000"/>
                  </a:schemeClr>
                </a:solidFill>
              </a:rPr>
              <a:t>small</a:t>
            </a:r>
            <a:r>
              <a:rPr lang="en-GB" sz="1800" baseline="-25000" dirty="0"/>
              <a:t>	</a:t>
            </a:r>
            <a:r>
              <a:rPr lang="en-GB" sz="1800" dirty="0"/>
              <a:t>	</a:t>
            </a:r>
            <a:r>
              <a:rPr lang="en-GB" sz="1800" dirty="0" smtClean="0"/>
              <a:t> 22</a:t>
            </a:r>
            <a:endParaRPr lang="en-GB" sz="1800" dirty="0"/>
          </a:p>
          <a:p>
            <a:pPr lvl="1">
              <a:buFont typeface="Times New Roman" panose="02020603050405020304" pitchFamily="18" charset="0"/>
              <a:buChar char="→"/>
            </a:pPr>
            <a:r>
              <a:rPr lang="en-GB" sz="1800" dirty="0"/>
              <a:t> </a:t>
            </a:r>
            <a:r>
              <a:rPr lang="en-GB" sz="1800" dirty="0" smtClean="0"/>
              <a:t> </a:t>
            </a:r>
            <a:r>
              <a:rPr lang="en-GB" sz="1800" dirty="0" err="1" smtClean="0">
                <a:solidFill>
                  <a:schemeClr val="accent1">
                    <a:lumMod val="75000"/>
                  </a:schemeClr>
                </a:solidFill>
              </a:rPr>
              <a:t>sentiment</a:t>
            </a:r>
            <a:r>
              <a:rPr lang="en-GB" sz="1800" baseline="-25000" dirty="0" err="1" smtClean="0">
                <a:solidFill>
                  <a:schemeClr val="accent1">
                    <a:lumMod val="75000"/>
                  </a:schemeClr>
                </a:solidFill>
              </a:rPr>
              <a:t>large</a:t>
            </a:r>
            <a:r>
              <a:rPr lang="en-GB" sz="1800" baseline="-25000" dirty="0"/>
              <a:t>	</a:t>
            </a:r>
            <a:r>
              <a:rPr lang="en-GB" sz="1800" dirty="0"/>
              <a:t>	</a:t>
            </a:r>
            <a:r>
              <a:rPr lang="en-GB" sz="1800" dirty="0" smtClean="0"/>
              <a:t>100</a:t>
            </a:r>
          </a:p>
        </p:txBody>
      </p:sp>
      <p:sp>
        <p:nvSpPr>
          <p:cNvPr id="11" name="Content Placeholder 2"/>
          <p:cNvSpPr>
            <a:spLocks noGrp="1"/>
          </p:cNvSpPr>
          <p:nvPr>
            <p:ph idx="4294967295"/>
          </p:nvPr>
        </p:nvSpPr>
        <p:spPr>
          <a:xfrm>
            <a:off x="797986" y="5817752"/>
            <a:ext cx="8304028" cy="490590"/>
          </a:xfrm>
          <a:prstGeom prst="rect">
            <a:avLst/>
          </a:prstGeom>
        </p:spPr>
        <p:txBody>
          <a:bodyPr/>
          <a:lstStyle/>
          <a:p>
            <a:pPr marL="0" indent="0">
              <a:buNone/>
            </a:pPr>
            <a:r>
              <a:rPr lang="en-GB" sz="2000" b="1" dirty="0" smtClean="0">
                <a:solidFill>
                  <a:srgbClr val="005DB9"/>
                </a:solidFill>
                <a:latin typeface="Times New Roman" panose="02020603050405020304" pitchFamily="18" charset="0"/>
                <a:cs typeface="Times New Roman" panose="02020603050405020304" pitchFamily="18" charset="0"/>
                <a:sym typeface="Wingdings" panose="05000000000000000000" pitchFamily="2" charset="2"/>
              </a:rPr>
              <a:t>→ </a:t>
            </a:r>
            <a:r>
              <a:rPr lang="en-GB" sz="2000" b="1" noProof="0" dirty="0" smtClean="0">
                <a:solidFill>
                  <a:srgbClr val="005DB9"/>
                </a:solidFill>
              </a:rPr>
              <a:t>Correlation measures taken reduce datasets for final model</a:t>
            </a:r>
            <a:endParaRPr lang="en-GB" sz="2000" b="1" noProof="0" dirty="0">
              <a:solidFill>
                <a:srgbClr val="005DB9"/>
              </a:solidFill>
            </a:endParaRPr>
          </a:p>
        </p:txBody>
      </p:sp>
    </p:spTree>
    <p:extLst>
      <p:ext uri="{BB962C8B-B14F-4D97-AF65-F5344CB8AC3E}">
        <p14:creationId xmlns:p14="http://schemas.microsoft.com/office/powerpoint/2010/main" val="10834747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GB" dirty="0" smtClean="0"/>
              <a:t>Results</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2550" y="1764794"/>
            <a:ext cx="619125" cy="34671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4332" y="910938"/>
            <a:ext cx="2130950" cy="239628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0480" y="1945769"/>
            <a:ext cx="523875" cy="3105150"/>
          </a:xfrm>
          <a:prstGeom prst="rect">
            <a:avLst/>
          </a:prstGeom>
        </p:spPr>
      </p:pic>
      <p:grpSp>
        <p:nvGrpSpPr>
          <p:cNvPr id="11" name="Group 10"/>
          <p:cNvGrpSpPr/>
          <p:nvPr/>
        </p:nvGrpSpPr>
        <p:grpSpPr>
          <a:xfrm>
            <a:off x="2291675" y="760113"/>
            <a:ext cx="3798242" cy="5094213"/>
            <a:chOff x="2291675" y="760114"/>
            <a:chExt cx="3798242" cy="5094213"/>
          </a:xfrm>
        </p:grpSpPr>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91675" y="760114"/>
              <a:ext cx="3455914" cy="5094213"/>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71482" y="1213770"/>
              <a:ext cx="418435" cy="4569149"/>
            </a:xfrm>
            <a:prstGeom prst="rect">
              <a:avLst/>
            </a:prstGeom>
          </p:spPr>
        </p:pic>
      </p:grpSp>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29671" y="5788389"/>
            <a:ext cx="2954781" cy="350982"/>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03075" y="6139371"/>
            <a:ext cx="2209800" cy="409575"/>
          </a:xfrm>
          <a:prstGeom prst="rect">
            <a:avLst/>
          </a:prstGeom>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99640" y="324255"/>
            <a:ext cx="2815790" cy="381952"/>
          </a:xfrm>
          <a:prstGeom prst="rect">
            <a:avLst/>
          </a:prstGeom>
        </p:spPr>
      </p:pic>
      <p:pic>
        <p:nvPicPr>
          <p:cNvPr id="12" name="Content Placeholder 3"/>
          <p:cNvPicPr>
            <a:picLocks noGrp="1" noChangeAspect="1"/>
          </p:cNvPicPr>
          <p:nvPr>
            <p:ph sz="quarter" idx="20"/>
          </p:nvPr>
        </p:nvPicPr>
        <p:blipFill>
          <a:blip r:embed="rId11" cstate="print">
            <a:extLst>
              <a:ext uri="{28A0092B-C50C-407E-A947-70E740481C1C}">
                <a14:useLocalDpi xmlns:a14="http://schemas.microsoft.com/office/drawing/2010/main" val="0"/>
              </a:ext>
            </a:extLst>
          </a:blip>
          <a:stretch>
            <a:fillRect/>
          </a:stretch>
        </p:blipFill>
        <p:spPr>
          <a:xfrm>
            <a:off x="0" y="191633"/>
            <a:ext cx="9098604" cy="6337064"/>
          </a:xfrm>
        </p:spPr>
      </p:pic>
    </p:spTree>
    <p:extLst>
      <p:ext uri="{BB962C8B-B14F-4D97-AF65-F5344CB8AC3E}">
        <p14:creationId xmlns:p14="http://schemas.microsoft.com/office/powerpoint/2010/main" val="3445393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0"/>
                                        </p:tgtEl>
                                      </p:cBhvr>
                                    </p:animEffect>
                                    <p:set>
                                      <p:cBhvr>
                                        <p:cTn id="13" dur="1" fill="hold">
                                          <p:stCondLst>
                                            <p:cond delay="499"/>
                                          </p:stCondLst>
                                        </p:cTn>
                                        <p:tgtEl>
                                          <p:spTgt spid="10"/>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13"/>
                                        </p:tgtEl>
                                      </p:cBhvr>
                                    </p:animEffect>
                                    <p:set>
                                      <p:cBhvr>
                                        <p:cTn id="19" dur="1" fill="hold">
                                          <p:stCondLst>
                                            <p:cond delay="499"/>
                                          </p:stCondLst>
                                        </p:cTn>
                                        <p:tgtEl>
                                          <p:spTgt spid="13"/>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3">
                                            <p:txEl>
                                              <p:pRg st="0" end="0"/>
                                            </p:txEl>
                                          </p:spTgt>
                                        </p:tgtEl>
                                      </p:cBhvr>
                                    </p:animEffect>
                                    <p:set>
                                      <p:cBhvr>
                                        <p:cTn id="25" dur="1" fill="hold">
                                          <p:stCondLst>
                                            <p:cond delay="499"/>
                                          </p:stCondLst>
                                        </p:cTn>
                                        <p:tgtEl>
                                          <p:spTgt spid="3">
                                            <p:txEl>
                                              <p:pRg st="0" end="0"/>
                                            </p:txEl>
                                          </p:spTgt>
                                        </p:tgtEl>
                                        <p:attrNameLst>
                                          <p:attrName>style.visibility</p:attrName>
                                        </p:attrNameLst>
                                      </p:cBhvr>
                                      <p:to>
                                        <p:strVal val="hidden"/>
                                      </p:to>
                                    </p:set>
                                  </p:childTnLst>
                                </p:cTn>
                              </p:par>
                            </p:childTnLst>
                          </p:cTn>
                        </p:par>
                        <p:par>
                          <p:cTn id="26" fill="hold">
                            <p:stCondLst>
                              <p:cond delay="500"/>
                            </p:stCondLst>
                            <p:childTnLst>
                              <p:par>
                                <p:cTn id="27" presetID="42" presetClass="path" presetSubtype="0" accel="50000" decel="50000" fill="hold" nodeType="afterEffect">
                                  <p:stCondLst>
                                    <p:cond delay="0"/>
                                  </p:stCondLst>
                                  <p:childTnLst>
                                    <p:animMotion origin="layout" path="M 3.07692E-6 4.07407E-6 L -0.27645 -0.21737 " pathEditMode="relative" rAng="0" ptsTypes="AA">
                                      <p:cBhvr>
                                        <p:cTn id="28" dur="2000" fill="hold"/>
                                        <p:tgtEl>
                                          <p:spTgt spid="11"/>
                                        </p:tgtEl>
                                        <p:attrNameLst>
                                          <p:attrName>ppt_x</p:attrName>
                                          <p:attrName>ppt_y</p:attrName>
                                        </p:attrNameLst>
                                      </p:cBhvr>
                                      <p:rCtr x="-13830" y="-10880"/>
                                    </p:animMotion>
                                  </p:childTnLst>
                                </p:cTn>
                              </p:par>
                              <p:par>
                                <p:cTn id="29" presetID="6" presetClass="emph" presetSubtype="0" fill="hold" nodeType="withEffect">
                                  <p:stCondLst>
                                    <p:cond delay="0"/>
                                  </p:stCondLst>
                                  <p:childTnLst>
                                    <p:animScale>
                                      <p:cBhvr>
                                        <p:cTn id="30" dur="2000" fill="hold"/>
                                        <p:tgtEl>
                                          <p:spTgt spid="11"/>
                                        </p:tgtEl>
                                      </p:cBhvr>
                                      <p:by x="55000" y="55000"/>
                                    </p:animScale>
                                  </p:childTnLst>
                                </p:cTn>
                              </p:par>
                            </p:childTnLst>
                          </p:cTn>
                        </p:par>
                        <p:par>
                          <p:cTn id="31" fill="hold">
                            <p:stCondLst>
                              <p:cond delay="2500"/>
                            </p:stCondLst>
                            <p:childTnLst>
                              <p:par>
                                <p:cTn id="32" presetID="10" presetClass="entr" presetSubtype="0" fill="hold" nodeType="afterEffect">
                                  <p:stCondLst>
                                    <p:cond delay="50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GB" dirty="0" smtClean="0"/>
              <a:t>Stochastic Gradient Boosting - comparison</a:t>
            </a:r>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 y="1124191"/>
            <a:ext cx="9906000" cy="5439711"/>
          </a:xfrm>
          <a:prstGeom prst="rect">
            <a:avLst/>
          </a:prstGeom>
        </p:spPr>
      </p:pic>
    </p:spTree>
    <p:extLst>
      <p:ext uri="{BB962C8B-B14F-4D97-AF65-F5344CB8AC3E}">
        <p14:creationId xmlns:p14="http://schemas.microsoft.com/office/powerpoint/2010/main" val="40750660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smtClean="0"/>
              <a:t>The Roadmap</a:t>
            </a:r>
            <a:endParaRPr lang="en-GB" dirty="0"/>
          </a:p>
        </p:txBody>
      </p:sp>
      <p:sp>
        <p:nvSpPr>
          <p:cNvPr id="4" name="Right Arrow 3"/>
          <p:cNvSpPr/>
          <p:nvPr/>
        </p:nvSpPr>
        <p:spPr>
          <a:xfrm>
            <a:off x="116155" y="2807984"/>
            <a:ext cx="9659595" cy="12769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ounded Rectangle 4"/>
          <p:cNvSpPr/>
          <p:nvPr/>
        </p:nvSpPr>
        <p:spPr>
          <a:xfrm>
            <a:off x="360000" y="2575173"/>
            <a:ext cx="2469054" cy="17425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sz="2400" dirty="0" smtClean="0"/>
              <a:t>Obtain social media data</a:t>
            </a:r>
          </a:p>
          <a:p>
            <a:pPr lvl="0" algn="ctr"/>
            <a:endParaRPr lang="en-GB" sz="2800" dirty="0" smtClean="0"/>
          </a:p>
          <a:p>
            <a:pPr lvl="0"/>
            <a:r>
              <a:rPr lang="en-GB" sz="1600" dirty="0" smtClean="0">
                <a:cs typeface="Times New Roman" panose="02020603050405020304" pitchFamily="18" charset="0"/>
              </a:rPr>
              <a:t>→ Twitter scraping</a:t>
            </a:r>
            <a:endParaRPr lang="en-GB" sz="1600" dirty="0"/>
          </a:p>
        </p:txBody>
      </p:sp>
      <p:sp>
        <p:nvSpPr>
          <p:cNvPr id="6" name="Rounded Rectangle 5"/>
          <p:cNvSpPr/>
          <p:nvPr/>
        </p:nvSpPr>
        <p:spPr>
          <a:xfrm>
            <a:off x="3232873" y="2575173"/>
            <a:ext cx="2469054" cy="17425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de-DE" sz="2400" dirty="0" err="1" smtClean="0"/>
              <a:t>Perform</a:t>
            </a:r>
            <a:r>
              <a:rPr lang="de-DE" sz="2400" dirty="0" smtClean="0"/>
              <a:t> NLP on </a:t>
            </a:r>
            <a:r>
              <a:rPr lang="de-DE" sz="2400" dirty="0" err="1" smtClean="0"/>
              <a:t>every</a:t>
            </a:r>
            <a:r>
              <a:rPr lang="de-DE" sz="2400" dirty="0" smtClean="0"/>
              <a:t> </a:t>
            </a:r>
            <a:r>
              <a:rPr lang="de-DE" sz="2400" dirty="0" err="1" smtClean="0"/>
              <a:t>tweet</a:t>
            </a:r>
            <a:r>
              <a:rPr lang="de-DE" sz="2400" dirty="0" smtClean="0"/>
              <a:t> </a:t>
            </a:r>
          </a:p>
          <a:p>
            <a:pPr lvl="0" algn="ctr"/>
            <a:endParaRPr lang="de-DE" sz="2800" dirty="0" smtClean="0"/>
          </a:p>
          <a:p>
            <a:r>
              <a:rPr lang="de-DE" sz="1600" dirty="0">
                <a:cs typeface="Times New Roman" panose="02020603050405020304" pitchFamily="18" charset="0"/>
              </a:rPr>
              <a:t>→ </a:t>
            </a:r>
            <a:r>
              <a:rPr lang="de-DE" sz="1600" dirty="0" err="1">
                <a:cs typeface="Times New Roman" panose="02020603050405020304" pitchFamily="18" charset="0"/>
              </a:rPr>
              <a:t>sentiment</a:t>
            </a:r>
            <a:r>
              <a:rPr lang="de-DE" sz="1600" dirty="0">
                <a:cs typeface="Times New Roman" panose="02020603050405020304" pitchFamily="18" charset="0"/>
              </a:rPr>
              <a:t> </a:t>
            </a:r>
            <a:r>
              <a:rPr lang="de-DE" sz="1600" dirty="0" err="1">
                <a:cs typeface="Times New Roman" panose="02020603050405020304" pitchFamily="18" charset="0"/>
              </a:rPr>
              <a:t>analysis</a:t>
            </a:r>
            <a:r>
              <a:rPr lang="de-DE" sz="1600" dirty="0">
                <a:cs typeface="Times New Roman" panose="02020603050405020304" pitchFamily="18" charset="0"/>
              </a:rPr>
              <a:t> </a:t>
            </a:r>
            <a:endParaRPr lang="en-GB" sz="1600" dirty="0">
              <a:cs typeface="Times New Roman" panose="02020603050405020304" pitchFamily="18" charset="0"/>
            </a:endParaRPr>
          </a:p>
        </p:txBody>
      </p:sp>
      <p:sp>
        <p:nvSpPr>
          <p:cNvPr id="7" name="Rounded Rectangle 6"/>
          <p:cNvSpPr/>
          <p:nvPr/>
        </p:nvSpPr>
        <p:spPr>
          <a:xfrm>
            <a:off x="6105746" y="2575173"/>
            <a:ext cx="2522760" cy="17425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de-DE" sz="2400" dirty="0" err="1" smtClean="0"/>
              <a:t>Predictive</a:t>
            </a:r>
            <a:r>
              <a:rPr lang="de-DE" sz="2400" dirty="0" smtClean="0"/>
              <a:t> </a:t>
            </a:r>
            <a:r>
              <a:rPr lang="de-DE" sz="2400" dirty="0" err="1" smtClean="0"/>
              <a:t>modelling</a:t>
            </a:r>
            <a:endParaRPr lang="de-DE" sz="2400" dirty="0" smtClean="0"/>
          </a:p>
          <a:p>
            <a:pPr lvl="0"/>
            <a:endParaRPr lang="de-DE" sz="2400" dirty="0" smtClean="0"/>
          </a:p>
          <a:p>
            <a:pPr lvl="0"/>
            <a:r>
              <a:rPr lang="de-DE" sz="1600" dirty="0">
                <a:cs typeface="Times New Roman" panose="02020603050405020304" pitchFamily="18" charset="0"/>
              </a:rPr>
              <a:t>→ </a:t>
            </a:r>
            <a:r>
              <a:rPr lang="de-DE" sz="1600" dirty="0" err="1">
                <a:cs typeface="Times New Roman" panose="02020603050405020304" pitchFamily="18" charset="0"/>
              </a:rPr>
              <a:t>gradient</a:t>
            </a:r>
            <a:r>
              <a:rPr lang="de-DE" sz="1600" dirty="0">
                <a:cs typeface="Times New Roman" panose="02020603050405020304" pitchFamily="18" charset="0"/>
              </a:rPr>
              <a:t> </a:t>
            </a:r>
            <a:r>
              <a:rPr lang="de-DE" sz="1600" dirty="0" err="1">
                <a:cs typeface="Times New Roman" panose="02020603050405020304" pitchFamily="18" charset="0"/>
              </a:rPr>
              <a:t>boosting</a:t>
            </a:r>
            <a:endParaRPr lang="en-GB" sz="1600" dirty="0">
              <a:cs typeface="Times New Roman" panose="02020603050405020304" pitchFamily="18" charset="0"/>
            </a:endParaRPr>
          </a:p>
        </p:txBody>
      </p:sp>
      <p:grpSp>
        <p:nvGrpSpPr>
          <p:cNvPr id="15" name="Group 14"/>
          <p:cNvGrpSpPr/>
          <p:nvPr/>
        </p:nvGrpSpPr>
        <p:grpSpPr>
          <a:xfrm>
            <a:off x="5462729" y="4228378"/>
            <a:ext cx="2016159" cy="1920156"/>
            <a:chOff x="5462730" y="4228378"/>
            <a:chExt cx="1845380" cy="1920156"/>
          </a:xfrm>
        </p:grpSpPr>
        <p:sp>
          <p:nvSpPr>
            <p:cNvPr id="9" name="Curved Down Arrow 8"/>
            <p:cNvSpPr/>
            <p:nvPr/>
          </p:nvSpPr>
          <p:spPr>
            <a:xfrm rot="14937756">
              <a:off x="5333043" y="4431645"/>
              <a:ext cx="1855569" cy="1449036"/>
            </a:xfrm>
            <a:prstGeom prst="curvedDownArrow">
              <a:avLst>
                <a:gd name="adj1" fmla="val 23821"/>
                <a:gd name="adj2" fmla="val 50000"/>
                <a:gd name="adj3" fmla="val 602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0" name="Rounded Rectangle 9"/>
            <p:cNvSpPr/>
            <p:nvPr/>
          </p:nvSpPr>
          <p:spPr>
            <a:xfrm>
              <a:off x="5462730" y="5369456"/>
              <a:ext cx="1845380" cy="7790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de-DE" sz="2400" dirty="0" smtClean="0"/>
                <a:t>Market </a:t>
              </a:r>
              <a:r>
                <a:rPr lang="de-DE" sz="2400" dirty="0" err="1" smtClean="0"/>
                <a:t>data</a:t>
              </a:r>
              <a:endParaRPr lang="en-GB" sz="2400" dirty="0"/>
            </a:p>
          </p:txBody>
        </p:sp>
      </p:gr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1181" y="3789669"/>
            <a:ext cx="1381226" cy="1381226"/>
          </a:xfrm>
          <a:prstGeom prst="rect">
            <a:avLst/>
          </a:prstGeom>
        </p:spPr>
      </p:pic>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1858" y="3789669"/>
            <a:ext cx="1381226" cy="1381226"/>
          </a:xfrm>
          <a:prstGeom prst="rect">
            <a:avLst/>
          </a:prstGeom>
        </p:spPr>
      </p:pic>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8414" y="3787155"/>
            <a:ext cx="1381226" cy="1381226"/>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35849" y="5823709"/>
            <a:ext cx="807380" cy="807380"/>
          </a:xfrm>
          <a:prstGeom prst="rect">
            <a:avLst/>
          </a:prstGeom>
        </p:spPr>
      </p:pic>
      <p:sp>
        <p:nvSpPr>
          <p:cNvPr id="16" name="Textplatzhalter 4"/>
          <p:cNvSpPr txBox="1">
            <a:spLocks/>
          </p:cNvSpPr>
          <p:nvPr/>
        </p:nvSpPr>
        <p:spPr>
          <a:xfrm>
            <a:off x="403780" y="1439805"/>
            <a:ext cx="9098440" cy="2785243"/>
          </a:xfrm>
          <a:prstGeom prst="rect">
            <a:avLst/>
          </a:prstGeom>
        </p:spPr>
        <p:txBody>
          <a:bodyPr/>
          <a:lstStyle>
            <a:lvl1pPr marL="182573" indent="-182573" algn="l" defTabSz="1072788" rtl="0" eaLnBrk="1" latinLnBrk="0" hangingPunct="1">
              <a:spcBef>
                <a:spcPct val="20000"/>
              </a:spcBef>
              <a:buFont typeface="Arial" panose="020B0604020202020204" pitchFamily="34" charset="0"/>
              <a:buChar char="•"/>
              <a:defRPr lang="de-DE" sz="1050" kern="1200" smtClean="0">
                <a:solidFill>
                  <a:schemeClr val="tx2"/>
                </a:solidFill>
                <a:latin typeface="+mn-lt"/>
                <a:ea typeface="+mn-ea"/>
                <a:cs typeface="+mn-cs"/>
              </a:defRPr>
            </a:lvl1pPr>
            <a:lvl2pPr marL="355618" indent="-173046" algn="l" defTabSz="1072788" rtl="0" eaLnBrk="1" latinLnBrk="0" hangingPunct="1">
              <a:spcBef>
                <a:spcPct val="20000"/>
              </a:spcBef>
              <a:buFont typeface="Arial" panose="020B0604020202020204" pitchFamily="34" charset="0"/>
              <a:buChar char="–"/>
              <a:defRPr lang="de-DE" sz="1050" kern="1200" smtClean="0">
                <a:solidFill>
                  <a:schemeClr val="tx2"/>
                </a:solidFill>
                <a:latin typeface="+mn-lt"/>
                <a:ea typeface="+mn-ea"/>
                <a:cs typeface="+mn-cs"/>
              </a:defRPr>
            </a:lvl2pPr>
            <a:lvl3pPr marL="538189" indent="-182573" algn="l" defTabSz="1072788" rtl="0" eaLnBrk="1" latinLnBrk="0" hangingPunct="1">
              <a:spcBef>
                <a:spcPct val="20000"/>
              </a:spcBef>
              <a:buFont typeface="Arial" panose="020B0604020202020204" pitchFamily="34" charset="0"/>
              <a:buChar char="•"/>
              <a:defRPr lang="de-DE" sz="1050" kern="1200" smtClean="0">
                <a:solidFill>
                  <a:schemeClr val="tx2"/>
                </a:solidFill>
                <a:latin typeface="+mn-lt"/>
                <a:ea typeface="+mn-ea"/>
                <a:cs typeface="+mn-cs"/>
              </a:defRPr>
            </a:lvl3pPr>
            <a:lvl4pPr marL="720761" indent="-182573" algn="l" defTabSz="1072788" rtl="0" eaLnBrk="1" latinLnBrk="0" hangingPunct="1">
              <a:spcBef>
                <a:spcPct val="20000"/>
              </a:spcBef>
              <a:buFont typeface="Arial" panose="020B0604020202020204" pitchFamily="34" charset="0"/>
              <a:buChar char="–"/>
              <a:defRPr lang="de-DE" sz="1050" kern="1200" smtClean="0">
                <a:solidFill>
                  <a:schemeClr val="tx2"/>
                </a:solidFill>
                <a:latin typeface="+mn-lt"/>
                <a:ea typeface="+mn-ea"/>
                <a:cs typeface="+mn-cs"/>
              </a:defRPr>
            </a:lvl4pPr>
            <a:lvl5pPr marL="893809" indent="-173046" algn="l" defTabSz="1072788" rtl="0" eaLnBrk="1" latinLnBrk="0" hangingPunct="1">
              <a:spcBef>
                <a:spcPct val="20000"/>
              </a:spcBef>
              <a:buFont typeface="Arial" panose="020B0604020202020204" pitchFamily="34" charset="0"/>
              <a:buChar char="»"/>
              <a:defRPr lang="de-DE" sz="1050" kern="1200" smtClean="0">
                <a:solidFill>
                  <a:schemeClr val="tx2"/>
                </a:solidFill>
                <a:latin typeface="+mn-lt"/>
                <a:ea typeface="+mn-ea"/>
                <a:cs typeface="+mn-cs"/>
              </a:defRPr>
            </a:lvl5pPr>
            <a:lvl6pPr marL="2950173" indent="-268197" algn="l" defTabSz="107278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486568" indent="-268197" algn="l" defTabSz="107278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22961" indent="-268197" algn="l" defTabSz="107278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559356" indent="-268197" algn="l" defTabSz="1072788"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pPr marL="0" indent="0" algn="ctr">
              <a:buNone/>
            </a:pPr>
            <a:r>
              <a:rPr lang="en-GB" sz="4000" dirty="0" smtClean="0"/>
              <a:t>Questions?</a:t>
            </a:r>
            <a:br>
              <a:rPr lang="en-GB" sz="4000" dirty="0" smtClean="0"/>
            </a:br>
            <a:r>
              <a:rPr lang="en-GB" sz="4000" dirty="0" smtClean="0"/>
              <a:t/>
            </a:r>
            <a:br>
              <a:rPr lang="en-GB" sz="4000" dirty="0" smtClean="0"/>
            </a:br>
            <a:r>
              <a:rPr lang="en-GB" sz="4000" dirty="0" smtClean="0"/>
              <a:t>Ideas for future work?</a:t>
            </a:r>
            <a:endParaRPr lang="en-GB" sz="4000" dirty="0"/>
          </a:p>
        </p:txBody>
      </p:sp>
    </p:spTree>
    <p:extLst>
      <p:ext uri="{BB962C8B-B14F-4D97-AF65-F5344CB8AC3E}">
        <p14:creationId xmlns:p14="http://schemas.microsoft.com/office/powerpoint/2010/main" val="1476974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8" fill="hold" nodeType="clickEffect">
                                  <p:stCondLst>
                                    <p:cond delay="300"/>
                                  </p:stCondLst>
                                  <p:childTnLst>
                                    <p:anim calcmode="lin" valueType="num">
                                      <p:cBhvr additive="base">
                                        <p:cTn id="11" dur="2000"/>
                                        <p:tgtEl>
                                          <p:spTgt spid="13"/>
                                        </p:tgtEl>
                                        <p:attrNameLst>
                                          <p:attrName>ppt_x</p:attrName>
                                        </p:attrNameLst>
                                      </p:cBhvr>
                                      <p:tavLst>
                                        <p:tav tm="0">
                                          <p:val>
                                            <p:strVal val="ppt_x"/>
                                          </p:val>
                                        </p:tav>
                                        <p:tav tm="100000">
                                          <p:val>
                                            <p:strVal val="0-ppt_w/2"/>
                                          </p:val>
                                        </p:tav>
                                      </p:tavLst>
                                    </p:anim>
                                    <p:anim calcmode="lin" valueType="num">
                                      <p:cBhvr additive="base">
                                        <p:cTn id="12" dur="2000"/>
                                        <p:tgtEl>
                                          <p:spTgt spid="13"/>
                                        </p:tgtEl>
                                        <p:attrNameLst>
                                          <p:attrName>ppt_y</p:attrName>
                                        </p:attrNameLst>
                                      </p:cBhvr>
                                      <p:tavLst>
                                        <p:tav tm="0">
                                          <p:val>
                                            <p:strVal val="ppt_y"/>
                                          </p:val>
                                        </p:tav>
                                        <p:tav tm="100000">
                                          <p:val>
                                            <p:strVal val="ppt_y"/>
                                          </p:val>
                                        </p:tav>
                                      </p:tavLst>
                                    </p:anim>
                                    <p:set>
                                      <p:cBhvr>
                                        <p:cTn id="13" dur="1" fill="hold">
                                          <p:stCondLst>
                                            <p:cond delay="1999"/>
                                          </p:stCondLst>
                                        </p:cTn>
                                        <p:tgtEl>
                                          <p:spTgt spid="13"/>
                                        </p:tgtEl>
                                        <p:attrNameLst>
                                          <p:attrName>style.visibility</p:attrName>
                                        </p:attrNameLst>
                                      </p:cBhvr>
                                      <p:to>
                                        <p:strVal val="hidden"/>
                                      </p:to>
                                    </p:set>
                                  </p:childTnLst>
                                </p:cTn>
                              </p:par>
                              <p:par>
                                <p:cTn id="14" presetID="2" presetClass="exit" presetSubtype="8" fill="hold" grpId="0" nodeType="withEffect">
                                  <p:stCondLst>
                                    <p:cond delay="300"/>
                                  </p:stCondLst>
                                  <p:childTnLst>
                                    <p:anim calcmode="lin" valueType="num">
                                      <p:cBhvr additive="base">
                                        <p:cTn id="15" dur="2000"/>
                                        <p:tgtEl>
                                          <p:spTgt spid="4"/>
                                        </p:tgtEl>
                                        <p:attrNameLst>
                                          <p:attrName>ppt_x</p:attrName>
                                        </p:attrNameLst>
                                      </p:cBhvr>
                                      <p:tavLst>
                                        <p:tav tm="0">
                                          <p:val>
                                            <p:strVal val="ppt_x"/>
                                          </p:val>
                                        </p:tav>
                                        <p:tav tm="100000">
                                          <p:val>
                                            <p:strVal val="0-ppt_w/2"/>
                                          </p:val>
                                        </p:tav>
                                      </p:tavLst>
                                    </p:anim>
                                    <p:anim calcmode="lin" valueType="num">
                                      <p:cBhvr additive="base">
                                        <p:cTn id="16" dur="2000"/>
                                        <p:tgtEl>
                                          <p:spTgt spid="4"/>
                                        </p:tgtEl>
                                        <p:attrNameLst>
                                          <p:attrName>ppt_y</p:attrName>
                                        </p:attrNameLst>
                                      </p:cBhvr>
                                      <p:tavLst>
                                        <p:tav tm="0">
                                          <p:val>
                                            <p:strVal val="ppt_y"/>
                                          </p:val>
                                        </p:tav>
                                        <p:tav tm="100000">
                                          <p:val>
                                            <p:strVal val="ppt_y"/>
                                          </p:val>
                                        </p:tav>
                                      </p:tavLst>
                                    </p:anim>
                                    <p:set>
                                      <p:cBhvr>
                                        <p:cTn id="17" dur="1" fill="hold">
                                          <p:stCondLst>
                                            <p:cond delay="1999"/>
                                          </p:stCondLst>
                                        </p:cTn>
                                        <p:tgtEl>
                                          <p:spTgt spid="4"/>
                                        </p:tgtEl>
                                        <p:attrNameLst>
                                          <p:attrName>style.visibility</p:attrName>
                                        </p:attrNameLst>
                                      </p:cBhvr>
                                      <p:to>
                                        <p:strVal val="hidden"/>
                                      </p:to>
                                    </p:set>
                                  </p:childTnLst>
                                </p:cTn>
                              </p:par>
                              <p:par>
                                <p:cTn id="18" presetID="2" presetClass="exit" presetSubtype="8" fill="hold" grpId="0" nodeType="withEffect">
                                  <p:stCondLst>
                                    <p:cond delay="300"/>
                                  </p:stCondLst>
                                  <p:childTnLst>
                                    <p:anim calcmode="lin" valueType="num">
                                      <p:cBhvr additive="base">
                                        <p:cTn id="19" dur="2000"/>
                                        <p:tgtEl>
                                          <p:spTgt spid="5"/>
                                        </p:tgtEl>
                                        <p:attrNameLst>
                                          <p:attrName>ppt_x</p:attrName>
                                        </p:attrNameLst>
                                      </p:cBhvr>
                                      <p:tavLst>
                                        <p:tav tm="0">
                                          <p:val>
                                            <p:strVal val="ppt_x"/>
                                          </p:val>
                                        </p:tav>
                                        <p:tav tm="100000">
                                          <p:val>
                                            <p:strVal val="0-ppt_w/2"/>
                                          </p:val>
                                        </p:tav>
                                      </p:tavLst>
                                    </p:anim>
                                    <p:anim calcmode="lin" valueType="num">
                                      <p:cBhvr additive="base">
                                        <p:cTn id="20" dur="2000"/>
                                        <p:tgtEl>
                                          <p:spTgt spid="5"/>
                                        </p:tgtEl>
                                        <p:attrNameLst>
                                          <p:attrName>ppt_y</p:attrName>
                                        </p:attrNameLst>
                                      </p:cBhvr>
                                      <p:tavLst>
                                        <p:tav tm="0">
                                          <p:val>
                                            <p:strVal val="ppt_y"/>
                                          </p:val>
                                        </p:tav>
                                        <p:tav tm="100000">
                                          <p:val>
                                            <p:strVal val="ppt_y"/>
                                          </p:val>
                                        </p:tav>
                                      </p:tavLst>
                                    </p:anim>
                                    <p:set>
                                      <p:cBhvr>
                                        <p:cTn id="21" dur="1" fill="hold">
                                          <p:stCondLst>
                                            <p:cond delay="1999"/>
                                          </p:stCondLst>
                                        </p:cTn>
                                        <p:tgtEl>
                                          <p:spTgt spid="5"/>
                                        </p:tgtEl>
                                        <p:attrNameLst>
                                          <p:attrName>style.visibility</p:attrName>
                                        </p:attrNameLst>
                                      </p:cBhvr>
                                      <p:to>
                                        <p:strVal val="hidden"/>
                                      </p:to>
                                    </p:set>
                                  </p:childTnLst>
                                </p:cTn>
                              </p:par>
                              <p:par>
                                <p:cTn id="22" presetID="2" presetClass="exit" presetSubtype="8" fill="hold" grpId="0" nodeType="withEffect">
                                  <p:stCondLst>
                                    <p:cond delay="300"/>
                                  </p:stCondLst>
                                  <p:childTnLst>
                                    <p:anim calcmode="lin" valueType="num">
                                      <p:cBhvr additive="base">
                                        <p:cTn id="23" dur="2000"/>
                                        <p:tgtEl>
                                          <p:spTgt spid="6"/>
                                        </p:tgtEl>
                                        <p:attrNameLst>
                                          <p:attrName>ppt_x</p:attrName>
                                        </p:attrNameLst>
                                      </p:cBhvr>
                                      <p:tavLst>
                                        <p:tav tm="0">
                                          <p:val>
                                            <p:strVal val="ppt_x"/>
                                          </p:val>
                                        </p:tav>
                                        <p:tav tm="100000">
                                          <p:val>
                                            <p:strVal val="0-ppt_w/2"/>
                                          </p:val>
                                        </p:tav>
                                      </p:tavLst>
                                    </p:anim>
                                    <p:anim calcmode="lin" valueType="num">
                                      <p:cBhvr additive="base">
                                        <p:cTn id="24" dur="2000"/>
                                        <p:tgtEl>
                                          <p:spTgt spid="6"/>
                                        </p:tgtEl>
                                        <p:attrNameLst>
                                          <p:attrName>ppt_y</p:attrName>
                                        </p:attrNameLst>
                                      </p:cBhvr>
                                      <p:tavLst>
                                        <p:tav tm="0">
                                          <p:val>
                                            <p:strVal val="ppt_y"/>
                                          </p:val>
                                        </p:tav>
                                        <p:tav tm="100000">
                                          <p:val>
                                            <p:strVal val="ppt_y"/>
                                          </p:val>
                                        </p:tav>
                                      </p:tavLst>
                                    </p:anim>
                                    <p:set>
                                      <p:cBhvr>
                                        <p:cTn id="25" dur="1" fill="hold">
                                          <p:stCondLst>
                                            <p:cond delay="1999"/>
                                          </p:stCondLst>
                                        </p:cTn>
                                        <p:tgtEl>
                                          <p:spTgt spid="6"/>
                                        </p:tgtEl>
                                        <p:attrNameLst>
                                          <p:attrName>style.visibility</p:attrName>
                                        </p:attrNameLst>
                                      </p:cBhvr>
                                      <p:to>
                                        <p:strVal val="hidden"/>
                                      </p:to>
                                    </p:set>
                                  </p:childTnLst>
                                </p:cTn>
                              </p:par>
                              <p:par>
                                <p:cTn id="26" presetID="2" presetClass="exit" presetSubtype="8" fill="hold" grpId="0" nodeType="withEffect">
                                  <p:stCondLst>
                                    <p:cond delay="300"/>
                                  </p:stCondLst>
                                  <p:childTnLst>
                                    <p:anim calcmode="lin" valueType="num">
                                      <p:cBhvr additive="base">
                                        <p:cTn id="27" dur="2000"/>
                                        <p:tgtEl>
                                          <p:spTgt spid="7"/>
                                        </p:tgtEl>
                                        <p:attrNameLst>
                                          <p:attrName>ppt_x</p:attrName>
                                        </p:attrNameLst>
                                      </p:cBhvr>
                                      <p:tavLst>
                                        <p:tav tm="0">
                                          <p:val>
                                            <p:strVal val="ppt_x"/>
                                          </p:val>
                                        </p:tav>
                                        <p:tav tm="100000">
                                          <p:val>
                                            <p:strVal val="0-ppt_w/2"/>
                                          </p:val>
                                        </p:tav>
                                      </p:tavLst>
                                    </p:anim>
                                    <p:anim calcmode="lin" valueType="num">
                                      <p:cBhvr additive="base">
                                        <p:cTn id="28" dur="2000"/>
                                        <p:tgtEl>
                                          <p:spTgt spid="7"/>
                                        </p:tgtEl>
                                        <p:attrNameLst>
                                          <p:attrName>ppt_y</p:attrName>
                                        </p:attrNameLst>
                                      </p:cBhvr>
                                      <p:tavLst>
                                        <p:tav tm="0">
                                          <p:val>
                                            <p:strVal val="ppt_y"/>
                                          </p:val>
                                        </p:tav>
                                        <p:tav tm="100000">
                                          <p:val>
                                            <p:strVal val="ppt_y"/>
                                          </p:val>
                                        </p:tav>
                                      </p:tavLst>
                                    </p:anim>
                                    <p:set>
                                      <p:cBhvr>
                                        <p:cTn id="29" dur="1" fill="hold">
                                          <p:stCondLst>
                                            <p:cond delay="1999"/>
                                          </p:stCondLst>
                                        </p:cTn>
                                        <p:tgtEl>
                                          <p:spTgt spid="7"/>
                                        </p:tgtEl>
                                        <p:attrNameLst>
                                          <p:attrName>style.visibility</p:attrName>
                                        </p:attrNameLst>
                                      </p:cBhvr>
                                      <p:to>
                                        <p:strVal val="hidden"/>
                                      </p:to>
                                    </p:set>
                                  </p:childTnLst>
                                </p:cTn>
                              </p:par>
                              <p:par>
                                <p:cTn id="30" presetID="2" presetClass="exit" presetSubtype="8" fill="hold" nodeType="withEffect">
                                  <p:stCondLst>
                                    <p:cond delay="300"/>
                                  </p:stCondLst>
                                  <p:childTnLst>
                                    <p:anim calcmode="lin" valueType="num">
                                      <p:cBhvr additive="base">
                                        <p:cTn id="31" dur="2000"/>
                                        <p:tgtEl>
                                          <p:spTgt spid="15"/>
                                        </p:tgtEl>
                                        <p:attrNameLst>
                                          <p:attrName>ppt_x</p:attrName>
                                        </p:attrNameLst>
                                      </p:cBhvr>
                                      <p:tavLst>
                                        <p:tav tm="0">
                                          <p:val>
                                            <p:strVal val="ppt_x"/>
                                          </p:val>
                                        </p:tav>
                                        <p:tav tm="100000">
                                          <p:val>
                                            <p:strVal val="0-ppt_w/2"/>
                                          </p:val>
                                        </p:tav>
                                      </p:tavLst>
                                    </p:anim>
                                    <p:anim calcmode="lin" valueType="num">
                                      <p:cBhvr additive="base">
                                        <p:cTn id="32" dur="2000"/>
                                        <p:tgtEl>
                                          <p:spTgt spid="15"/>
                                        </p:tgtEl>
                                        <p:attrNameLst>
                                          <p:attrName>ppt_y</p:attrName>
                                        </p:attrNameLst>
                                      </p:cBhvr>
                                      <p:tavLst>
                                        <p:tav tm="0">
                                          <p:val>
                                            <p:strVal val="ppt_y"/>
                                          </p:val>
                                        </p:tav>
                                        <p:tav tm="100000">
                                          <p:val>
                                            <p:strVal val="ppt_y"/>
                                          </p:val>
                                        </p:tav>
                                      </p:tavLst>
                                    </p:anim>
                                    <p:set>
                                      <p:cBhvr>
                                        <p:cTn id="33" dur="1" fill="hold">
                                          <p:stCondLst>
                                            <p:cond delay="1999"/>
                                          </p:stCondLst>
                                        </p:cTn>
                                        <p:tgtEl>
                                          <p:spTgt spid="15"/>
                                        </p:tgtEl>
                                        <p:attrNameLst>
                                          <p:attrName>style.visibility</p:attrName>
                                        </p:attrNameLst>
                                      </p:cBhvr>
                                      <p:to>
                                        <p:strVal val="hidden"/>
                                      </p:to>
                                    </p:set>
                                  </p:childTnLst>
                                </p:cTn>
                              </p:par>
                              <p:par>
                                <p:cTn id="34" presetID="2" presetClass="exit" presetSubtype="8" fill="hold" nodeType="withEffect">
                                  <p:stCondLst>
                                    <p:cond delay="300"/>
                                  </p:stCondLst>
                                  <p:childTnLst>
                                    <p:anim calcmode="lin" valueType="num">
                                      <p:cBhvr additive="base">
                                        <p:cTn id="35" dur="2000"/>
                                        <p:tgtEl>
                                          <p:spTgt spid="11"/>
                                        </p:tgtEl>
                                        <p:attrNameLst>
                                          <p:attrName>ppt_x</p:attrName>
                                        </p:attrNameLst>
                                      </p:cBhvr>
                                      <p:tavLst>
                                        <p:tav tm="0">
                                          <p:val>
                                            <p:strVal val="ppt_x"/>
                                          </p:val>
                                        </p:tav>
                                        <p:tav tm="100000">
                                          <p:val>
                                            <p:strVal val="0-ppt_w/2"/>
                                          </p:val>
                                        </p:tav>
                                      </p:tavLst>
                                    </p:anim>
                                    <p:anim calcmode="lin" valueType="num">
                                      <p:cBhvr additive="base">
                                        <p:cTn id="36" dur="2000"/>
                                        <p:tgtEl>
                                          <p:spTgt spid="11"/>
                                        </p:tgtEl>
                                        <p:attrNameLst>
                                          <p:attrName>ppt_y</p:attrName>
                                        </p:attrNameLst>
                                      </p:cBhvr>
                                      <p:tavLst>
                                        <p:tav tm="0">
                                          <p:val>
                                            <p:strVal val="ppt_y"/>
                                          </p:val>
                                        </p:tav>
                                        <p:tav tm="100000">
                                          <p:val>
                                            <p:strVal val="ppt_y"/>
                                          </p:val>
                                        </p:tav>
                                      </p:tavLst>
                                    </p:anim>
                                    <p:set>
                                      <p:cBhvr>
                                        <p:cTn id="37" dur="1" fill="hold">
                                          <p:stCondLst>
                                            <p:cond delay="1999"/>
                                          </p:stCondLst>
                                        </p:cTn>
                                        <p:tgtEl>
                                          <p:spTgt spid="11"/>
                                        </p:tgtEl>
                                        <p:attrNameLst>
                                          <p:attrName>style.visibility</p:attrName>
                                        </p:attrNameLst>
                                      </p:cBhvr>
                                      <p:to>
                                        <p:strVal val="hidden"/>
                                      </p:to>
                                    </p:set>
                                  </p:childTnLst>
                                </p:cTn>
                              </p:par>
                              <p:par>
                                <p:cTn id="38" presetID="2" presetClass="exit" presetSubtype="8" fill="hold" nodeType="withEffect">
                                  <p:stCondLst>
                                    <p:cond delay="300"/>
                                  </p:stCondLst>
                                  <p:childTnLst>
                                    <p:anim calcmode="lin" valueType="num">
                                      <p:cBhvr additive="base">
                                        <p:cTn id="39" dur="2000"/>
                                        <p:tgtEl>
                                          <p:spTgt spid="12"/>
                                        </p:tgtEl>
                                        <p:attrNameLst>
                                          <p:attrName>ppt_x</p:attrName>
                                        </p:attrNameLst>
                                      </p:cBhvr>
                                      <p:tavLst>
                                        <p:tav tm="0">
                                          <p:val>
                                            <p:strVal val="ppt_x"/>
                                          </p:val>
                                        </p:tav>
                                        <p:tav tm="100000">
                                          <p:val>
                                            <p:strVal val="0-ppt_w/2"/>
                                          </p:val>
                                        </p:tav>
                                      </p:tavLst>
                                    </p:anim>
                                    <p:anim calcmode="lin" valueType="num">
                                      <p:cBhvr additive="base">
                                        <p:cTn id="40" dur="2000"/>
                                        <p:tgtEl>
                                          <p:spTgt spid="12"/>
                                        </p:tgtEl>
                                        <p:attrNameLst>
                                          <p:attrName>ppt_y</p:attrName>
                                        </p:attrNameLst>
                                      </p:cBhvr>
                                      <p:tavLst>
                                        <p:tav tm="0">
                                          <p:val>
                                            <p:strVal val="ppt_y"/>
                                          </p:val>
                                        </p:tav>
                                        <p:tav tm="100000">
                                          <p:val>
                                            <p:strVal val="ppt_y"/>
                                          </p:val>
                                        </p:tav>
                                      </p:tavLst>
                                    </p:anim>
                                    <p:set>
                                      <p:cBhvr>
                                        <p:cTn id="41" dur="1" fill="hold">
                                          <p:stCondLst>
                                            <p:cond delay="1999"/>
                                          </p:stCondLst>
                                        </p:cTn>
                                        <p:tgtEl>
                                          <p:spTgt spid="12"/>
                                        </p:tgtEl>
                                        <p:attrNameLst>
                                          <p:attrName>style.visibility</p:attrName>
                                        </p:attrNameLst>
                                      </p:cBhvr>
                                      <p:to>
                                        <p:strVal val="hidden"/>
                                      </p:to>
                                    </p:set>
                                  </p:childTnLst>
                                </p:cTn>
                              </p:par>
                              <p:par>
                                <p:cTn id="42" presetID="2" presetClass="exit" presetSubtype="8" fill="hold" nodeType="withEffect">
                                  <p:stCondLst>
                                    <p:cond delay="300"/>
                                  </p:stCondLst>
                                  <p:childTnLst>
                                    <p:anim calcmode="lin" valueType="num">
                                      <p:cBhvr additive="base">
                                        <p:cTn id="43" dur="2000"/>
                                        <p:tgtEl>
                                          <p:spTgt spid="14"/>
                                        </p:tgtEl>
                                        <p:attrNameLst>
                                          <p:attrName>ppt_x</p:attrName>
                                        </p:attrNameLst>
                                      </p:cBhvr>
                                      <p:tavLst>
                                        <p:tav tm="0">
                                          <p:val>
                                            <p:strVal val="ppt_x"/>
                                          </p:val>
                                        </p:tav>
                                        <p:tav tm="100000">
                                          <p:val>
                                            <p:strVal val="0-ppt_w/2"/>
                                          </p:val>
                                        </p:tav>
                                      </p:tavLst>
                                    </p:anim>
                                    <p:anim calcmode="lin" valueType="num">
                                      <p:cBhvr additive="base">
                                        <p:cTn id="44" dur="2000"/>
                                        <p:tgtEl>
                                          <p:spTgt spid="14"/>
                                        </p:tgtEl>
                                        <p:attrNameLst>
                                          <p:attrName>ppt_y</p:attrName>
                                        </p:attrNameLst>
                                      </p:cBhvr>
                                      <p:tavLst>
                                        <p:tav tm="0">
                                          <p:val>
                                            <p:strVal val="ppt_y"/>
                                          </p:val>
                                        </p:tav>
                                        <p:tav tm="100000">
                                          <p:val>
                                            <p:strVal val="ppt_y"/>
                                          </p:val>
                                        </p:tav>
                                      </p:tavLst>
                                    </p:anim>
                                    <p:set>
                                      <p:cBhvr>
                                        <p:cTn id="45" dur="1" fill="hold">
                                          <p:stCondLst>
                                            <p:cond delay="1999"/>
                                          </p:stCondLst>
                                        </p:cTn>
                                        <p:tgtEl>
                                          <p:spTgt spid="14"/>
                                        </p:tgtEl>
                                        <p:attrNameLst>
                                          <p:attrName>style.visibility</p:attrName>
                                        </p:attrNameLst>
                                      </p:cBhvr>
                                      <p:to>
                                        <p:strVal val="hidden"/>
                                      </p:to>
                                    </p:set>
                                  </p:childTnLst>
                                </p:cTn>
                              </p:par>
                              <p:par>
                                <p:cTn id="46" presetID="10" presetClass="exit" presetSubtype="0" fill="hold" grpId="0" nodeType="withEffect">
                                  <p:stCondLst>
                                    <p:cond delay="300"/>
                                  </p:stCondLst>
                                  <p:childTnLst>
                                    <p:animEffect transition="out" filter="fade">
                                      <p:cBhvr>
                                        <p:cTn id="47" dur="500"/>
                                        <p:tgtEl>
                                          <p:spTgt spid="2">
                                            <p:txEl>
                                              <p:pRg st="0" end="0"/>
                                            </p:txEl>
                                          </p:spTgt>
                                        </p:tgtEl>
                                      </p:cBhvr>
                                    </p:animEffect>
                                    <p:set>
                                      <p:cBhvr>
                                        <p:cTn id="48" dur="1" fill="hold">
                                          <p:stCondLst>
                                            <p:cond delay="499"/>
                                          </p:stCondLst>
                                        </p:cTn>
                                        <p:tgtEl>
                                          <p:spTgt spid="2">
                                            <p:txEl>
                                              <p:pRg st="0" end="0"/>
                                            </p:txEl>
                                          </p:spTgt>
                                        </p:tgtEl>
                                        <p:attrNameLst>
                                          <p:attrName>style.visibility</p:attrName>
                                        </p:attrNameLst>
                                      </p:cBhvr>
                                      <p:to>
                                        <p:strVal val="hidden"/>
                                      </p:to>
                                    </p:set>
                                  </p:childTnLst>
                                </p:cTn>
                              </p:par>
                            </p:childTnLst>
                          </p:cTn>
                        </p:par>
                        <p:par>
                          <p:cTn id="49" fill="hold">
                            <p:stCondLst>
                              <p:cond delay="2300"/>
                            </p:stCondLst>
                            <p:childTnLst>
                              <p:par>
                                <p:cTn id="50" presetID="10" presetClass="entr" presetSubtype="0" fill="hold" grpId="0" nodeType="afterEffect">
                                  <p:stCondLst>
                                    <p:cond delay="50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animBg="1"/>
      <p:bldP spid="5" grpId="0" animBg="1"/>
      <p:bldP spid="6" grpId="0" animBg="1"/>
      <p:bldP spid="7" grpId="0" animBg="1"/>
      <p:bldP spid="1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smtClean="0"/>
              <a:t>The Roadmap - master</a:t>
            </a:r>
            <a:endParaRPr lang="en-GB" dirty="0"/>
          </a:p>
        </p:txBody>
      </p:sp>
      <p:sp>
        <p:nvSpPr>
          <p:cNvPr id="4" name="Right Arrow 3"/>
          <p:cNvSpPr/>
          <p:nvPr/>
        </p:nvSpPr>
        <p:spPr>
          <a:xfrm>
            <a:off x="116155" y="2807984"/>
            <a:ext cx="9659595" cy="12769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ounded Rectangle 4"/>
          <p:cNvSpPr/>
          <p:nvPr/>
        </p:nvSpPr>
        <p:spPr>
          <a:xfrm>
            <a:off x="360000" y="2575173"/>
            <a:ext cx="2469054" cy="17425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sz="2400" dirty="0" smtClean="0"/>
              <a:t>Obtain social media data</a:t>
            </a:r>
          </a:p>
          <a:p>
            <a:pPr lvl="0" algn="ctr"/>
            <a:endParaRPr lang="en-GB" sz="2800" dirty="0" smtClean="0"/>
          </a:p>
          <a:p>
            <a:pPr lvl="0"/>
            <a:r>
              <a:rPr lang="en-GB" sz="1600" dirty="0" smtClean="0">
                <a:cs typeface="Times New Roman" panose="02020603050405020304" pitchFamily="18" charset="0"/>
              </a:rPr>
              <a:t>→ Twitter scraping</a:t>
            </a:r>
            <a:endParaRPr lang="en-GB" sz="1600" dirty="0"/>
          </a:p>
        </p:txBody>
      </p:sp>
      <p:sp>
        <p:nvSpPr>
          <p:cNvPr id="6" name="Rounded Rectangle 5"/>
          <p:cNvSpPr/>
          <p:nvPr/>
        </p:nvSpPr>
        <p:spPr>
          <a:xfrm>
            <a:off x="3232873" y="2575173"/>
            <a:ext cx="2469054" cy="17425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de-DE" sz="2400" dirty="0" err="1" smtClean="0"/>
              <a:t>Perform</a:t>
            </a:r>
            <a:r>
              <a:rPr lang="de-DE" sz="2400" dirty="0" smtClean="0"/>
              <a:t> NLP on </a:t>
            </a:r>
            <a:r>
              <a:rPr lang="de-DE" sz="2400" dirty="0" err="1" smtClean="0"/>
              <a:t>every</a:t>
            </a:r>
            <a:r>
              <a:rPr lang="de-DE" sz="2400" dirty="0" smtClean="0"/>
              <a:t> </a:t>
            </a:r>
            <a:r>
              <a:rPr lang="de-DE" sz="2400" dirty="0" err="1" smtClean="0"/>
              <a:t>tweet</a:t>
            </a:r>
            <a:r>
              <a:rPr lang="de-DE" sz="2400" dirty="0" smtClean="0"/>
              <a:t> </a:t>
            </a:r>
          </a:p>
          <a:p>
            <a:pPr lvl="0" algn="ctr"/>
            <a:endParaRPr lang="de-DE" sz="2800" dirty="0" smtClean="0"/>
          </a:p>
          <a:p>
            <a:r>
              <a:rPr lang="de-DE" sz="1600" dirty="0">
                <a:cs typeface="Times New Roman" panose="02020603050405020304" pitchFamily="18" charset="0"/>
              </a:rPr>
              <a:t>→ </a:t>
            </a:r>
            <a:r>
              <a:rPr lang="de-DE" sz="1600" dirty="0" err="1">
                <a:cs typeface="Times New Roman" panose="02020603050405020304" pitchFamily="18" charset="0"/>
              </a:rPr>
              <a:t>sentiment</a:t>
            </a:r>
            <a:r>
              <a:rPr lang="de-DE" sz="1600" dirty="0">
                <a:cs typeface="Times New Roman" panose="02020603050405020304" pitchFamily="18" charset="0"/>
              </a:rPr>
              <a:t> </a:t>
            </a:r>
            <a:r>
              <a:rPr lang="de-DE" sz="1600" dirty="0" err="1">
                <a:cs typeface="Times New Roman" panose="02020603050405020304" pitchFamily="18" charset="0"/>
              </a:rPr>
              <a:t>analysis</a:t>
            </a:r>
            <a:r>
              <a:rPr lang="de-DE" sz="1600" dirty="0">
                <a:cs typeface="Times New Roman" panose="02020603050405020304" pitchFamily="18" charset="0"/>
              </a:rPr>
              <a:t> </a:t>
            </a:r>
            <a:endParaRPr lang="en-GB" sz="1600" dirty="0">
              <a:cs typeface="Times New Roman" panose="02020603050405020304" pitchFamily="18" charset="0"/>
            </a:endParaRPr>
          </a:p>
        </p:txBody>
      </p:sp>
      <p:sp>
        <p:nvSpPr>
          <p:cNvPr id="7" name="Rounded Rectangle 6"/>
          <p:cNvSpPr/>
          <p:nvPr/>
        </p:nvSpPr>
        <p:spPr>
          <a:xfrm>
            <a:off x="6105746" y="2575173"/>
            <a:ext cx="2522760" cy="17425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de-DE" sz="2400" dirty="0" err="1" smtClean="0"/>
              <a:t>Predictive</a:t>
            </a:r>
            <a:r>
              <a:rPr lang="de-DE" sz="2400" dirty="0" smtClean="0"/>
              <a:t> </a:t>
            </a:r>
            <a:r>
              <a:rPr lang="de-DE" sz="2400" dirty="0" err="1" smtClean="0"/>
              <a:t>modelling</a:t>
            </a:r>
            <a:endParaRPr lang="de-DE" sz="2400" dirty="0" smtClean="0"/>
          </a:p>
          <a:p>
            <a:pPr lvl="0"/>
            <a:endParaRPr lang="de-DE" sz="2400" dirty="0" smtClean="0"/>
          </a:p>
          <a:p>
            <a:pPr lvl="0"/>
            <a:r>
              <a:rPr lang="de-DE" sz="1600" dirty="0">
                <a:cs typeface="Times New Roman" panose="02020603050405020304" pitchFamily="18" charset="0"/>
              </a:rPr>
              <a:t>→ </a:t>
            </a:r>
            <a:r>
              <a:rPr lang="de-DE" sz="1600" dirty="0" err="1">
                <a:cs typeface="Times New Roman" panose="02020603050405020304" pitchFamily="18" charset="0"/>
              </a:rPr>
              <a:t>gradient</a:t>
            </a:r>
            <a:r>
              <a:rPr lang="de-DE" sz="1600" dirty="0">
                <a:cs typeface="Times New Roman" panose="02020603050405020304" pitchFamily="18" charset="0"/>
              </a:rPr>
              <a:t> </a:t>
            </a:r>
            <a:r>
              <a:rPr lang="de-DE" sz="1600" dirty="0" err="1">
                <a:cs typeface="Times New Roman" panose="02020603050405020304" pitchFamily="18" charset="0"/>
              </a:rPr>
              <a:t>boosting</a:t>
            </a:r>
            <a:endParaRPr lang="en-GB" sz="1600" dirty="0">
              <a:cs typeface="Times New Roman" panose="02020603050405020304" pitchFamily="18" charset="0"/>
            </a:endParaRPr>
          </a:p>
        </p:txBody>
      </p:sp>
      <p:grpSp>
        <p:nvGrpSpPr>
          <p:cNvPr id="15" name="Group 14"/>
          <p:cNvGrpSpPr/>
          <p:nvPr/>
        </p:nvGrpSpPr>
        <p:grpSpPr>
          <a:xfrm>
            <a:off x="5462729" y="4228378"/>
            <a:ext cx="2016159" cy="1920156"/>
            <a:chOff x="5462730" y="4228378"/>
            <a:chExt cx="1845380" cy="1920156"/>
          </a:xfrm>
        </p:grpSpPr>
        <p:sp>
          <p:nvSpPr>
            <p:cNvPr id="9" name="Curved Down Arrow 8"/>
            <p:cNvSpPr/>
            <p:nvPr/>
          </p:nvSpPr>
          <p:spPr>
            <a:xfrm rot="14937756">
              <a:off x="5333043" y="4431645"/>
              <a:ext cx="1855569" cy="1449036"/>
            </a:xfrm>
            <a:prstGeom prst="curvedDownArrow">
              <a:avLst>
                <a:gd name="adj1" fmla="val 23821"/>
                <a:gd name="adj2" fmla="val 50000"/>
                <a:gd name="adj3" fmla="val 602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0" name="Rounded Rectangle 9"/>
            <p:cNvSpPr/>
            <p:nvPr/>
          </p:nvSpPr>
          <p:spPr>
            <a:xfrm>
              <a:off x="5462730" y="5369456"/>
              <a:ext cx="1845380" cy="7790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de-DE" sz="2400" dirty="0" smtClean="0"/>
                <a:t>Market </a:t>
              </a:r>
              <a:r>
                <a:rPr lang="de-DE" sz="2400" dirty="0" err="1" smtClean="0"/>
                <a:t>data</a:t>
              </a:r>
              <a:endParaRPr lang="en-GB" sz="2400" dirty="0"/>
            </a:p>
          </p:txBody>
        </p:sp>
      </p:gr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1181" y="3789669"/>
            <a:ext cx="1381226" cy="1381226"/>
          </a:xfrm>
          <a:prstGeom prst="rect">
            <a:avLst/>
          </a:prstGeom>
        </p:spPr>
      </p:pic>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1858" y="3789669"/>
            <a:ext cx="1381226" cy="1381226"/>
          </a:xfrm>
          <a:prstGeom prst="rect">
            <a:avLst/>
          </a:prstGeom>
        </p:spPr>
      </p:pic>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8414" y="3787155"/>
            <a:ext cx="1381226" cy="1381226"/>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35849" y="5823709"/>
            <a:ext cx="807380" cy="807380"/>
          </a:xfrm>
          <a:prstGeom prst="rect">
            <a:avLst/>
          </a:prstGeom>
        </p:spPr>
      </p:pic>
    </p:spTree>
    <p:extLst>
      <p:ext uri="{BB962C8B-B14F-4D97-AF65-F5344CB8AC3E}">
        <p14:creationId xmlns:p14="http://schemas.microsoft.com/office/powerpoint/2010/main" val="6994357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lgn="l"/>
            <a:r>
              <a:rPr lang="en-GB" dirty="0" smtClean="0"/>
              <a:t>The Roadmap</a:t>
            </a:r>
            <a:endParaRPr lang="en-GB" dirty="0"/>
          </a:p>
        </p:txBody>
      </p:sp>
      <p:sp>
        <p:nvSpPr>
          <p:cNvPr id="4" name="Right Arrow 3"/>
          <p:cNvSpPr/>
          <p:nvPr/>
        </p:nvSpPr>
        <p:spPr>
          <a:xfrm>
            <a:off x="116155" y="2807984"/>
            <a:ext cx="9659595" cy="12769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ounded Rectangle 4"/>
          <p:cNvSpPr/>
          <p:nvPr/>
        </p:nvSpPr>
        <p:spPr>
          <a:xfrm>
            <a:off x="360000" y="2575173"/>
            <a:ext cx="2469054" cy="17425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sz="2400" dirty="0" smtClean="0"/>
              <a:t>Obtain social media data</a:t>
            </a:r>
          </a:p>
          <a:p>
            <a:pPr lvl="0" algn="ctr"/>
            <a:endParaRPr lang="en-GB" sz="2800" dirty="0" smtClean="0"/>
          </a:p>
          <a:p>
            <a:pPr lvl="0"/>
            <a:r>
              <a:rPr lang="en-GB" sz="1600" dirty="0" smtClean="0">
                <a:cs typeface="Times New Roman" panose="02020603050405020304" pitchFamily="18" charset="0"/>
              </a:rPr>
              <a:t>→ Twitter scraping</a:t>
            </a:r>
            <a:endParaRPr lang="en-GB" sz="1600" dirty="0"/>
          </a:p>
        </p:txBody>
      </p:sp>
      <p:sp>
        <p:nvSpPr>
          <p:cNvPr id="6" name="Rounded Rectangle 5"/>
          <p:cNvSpPr/>
          <p:nvPr/>
        </p:nvSpPr>
        <p:spPr>
          <a:xfrm>
            <a:off x="3232873" y="2575173"/>
            <a:ext cx="2469054" cy="17425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de-DE" sz="2400" dirty="0" err="1" smtClean="0"/>
              <a:t>Perform</a:t>
            </a:r>
            <a:r>
              <a:rPr lang="de-DE" sz="2400" dirty="0" smtClean="0"/>
              <a:t> NLP on </a:t>
            </a:r>
            <a:r>
              <a:rPr lang="de-DE" sz="2400" dirty="0" err="1" smtClean="0"/>
              <a:t>every</a:t>
            </a:r>
            <a:r>
              <a:rPr lang="de-DE" sz="2400" dirty="0" smtClean="0"/>
              <a:t> </a:t>
            </a:r>
            <a:r>
              <a:rPr lang="de-DE" sz="2400" dirty="0" err="1" smtClean="0"/>
              <a:t>tweet</a:t>
            </a:r>
            <a:r>
              <a:rPr lang="de-DE" sz="2400" dirty="0" smtClean="0"/>
              <a:t> </a:t>
            </a:r>
          </a:p>
          <a:p>
            <a:pPr lvl="0" algn="ctr"/>
            <a:endParaRPr lang="de-DE" sz="2800" dirty="0" smtClean="0"/>
          </a:p>
          <a:p>
            <a:r>
              <a:rPr lang="de-DE" sz="1600" dirty="0">
                <a:cs typeface="Times New Roman" panose="02020603050405020304" pitchFamily="18" charset="0"/>
              </a:rPr>
              <a:t>→ </a:t>
            </a:r>
            <a:r>
              <a:rPr lang="de-DE" sz="1600" dirty="0" err="1">
                <a:cs typeface="Times New Roman" panose="02020603050405020304" pitchFamily="18" charset="0"/>
              </a:rPr>
              <a:t>sentiment</a:t>
            </a:r>
            <a:r>
              <a:rPr lang="de-DE" sz="1600" dirty="0">
                <a:cs typeface="Times New Roman" panose="02020603050405020304" pitchFamily="18" charset="0"/>
              </a:rPr>
              <a:t> </a:t>
            </a:r>
            <a:r>
              <a:rPr lang="de-DE" sz="1600" dirty="0" err="1">
                <a:cs typeface="Times New Roman" panose="02020603050405020304" pitchFamily="18" charset="0"/>
              </a:rPr>
              <a:t>analysis</a:t>
            </a:r>
            <a:r>
              <a:rPr lang="de-DE" sz="1600" dirty="0">
                <a:cs typeface="Times New Roman" panose="02020603050405020304" pitchFamily="18" charset="0"/>
              </a:rPr>
              <a:t> </a:t>
            </a:r>
            <a:endParaRPr lang="en-GB" sz="1600" dirty="0">
              <a:cs typeface="Times New Roman" panose="02020603050405020304" pitchFamily="18" charset="0"/>
            </a:endParaRPr>
          </a:p>
        </p:txBody>
      </p:sp>
      <p:sp>
        <p:nvSpPr>
          <p:cNvPr id="7" name="Rounded Rectangle 6"/>
          <p:cNvSpPr/>
          <p:nvPr/>
        </p:nvSpPr>
        <p:spPr>
          <a:xfrm>
            <a:off x="6105746" y="2575173"/>
            <a:ext cx="2522760" cy="17425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de-DE" sz="2400" dirty="0" err="1" smtClean="0"/>
              <a:t>Predictive</a:t>
            </a:r>
            <a:r>
              <a:rPr lang="de-DE" sz="2400" dirty="0" smtClean="0"/>
              <a:t> </a:t>
            </a:r>
            <a:r>
              <a:rPr lang="de-DE" sz="2400" dirty="0" err="1" smtClean="0"/>
              <a:t>modelling</a:t>
            </a:r>
            <a:endParaRPr lang="de-DE" sz="2400" dirty="0" smtClean="0"/>
          </a:p>
          <a:p>
            <a:pPr lvl="0"/>
            <a:endParaRPr lang="de-DE" sz="2400" dirty="0" smtClean="0"/>
          </a:p>
          <a:p>
            <a:pPr lvl="0"/>
            <a:r>
              <a:rPr lang="de-DE" sz="1600" dirty="0">
                <a:cs typeface="Times New Roman" panose="02020603050405020304" pitchFamily="18" charset="0"/>
              </a:rPr>
              <a:t>→ </a:t>
            </a:r>
            <a:r>
              <a:rPr lang="de-DE" sz="1600" dirty="0" err="1">
                <a:cs typeface="Times New Roman" panose="02020603050405020304" pitchFamily="18" charset="0"/>
              </a:rPr>
              <a:t>gradient</a:t>
            </a:r>
            <a:r>
              <a:rPr lang="de-DE" sz="1600" dirty="0">
                <a:cs typeface="Times New Roman" panose="02020603050405020304" pitchFamily="18" charset="0"/>
              </a:rPr>
              <a:t> </a:t>
            </a:r>
            <a:r>
              <a:rPr lang="de-DE" sz="1600" dirty="0" err="1">
                <a:cs typeface="Times New Roman" panose="02020603050405020304" pitchFamily="18" charset="0"/>
              </a:rPr>
              <a:t>boosting</a:t>
            </a:r>
            <a:endParaRPr lang="en-GB" sz="1600" dirty="0">
              <a:cs typeface="Times New Roman" panose="02020603050405020304" pitchFamily="18" charset="0"/>
            </a:endParaRPr>
          </a:p>
        </p:txBody>
      </p:sp>
      <p:sp>
        <p:nvSpPr>
          <p:cNvPr id="9" name="Curved Down Arrow 8"/>
          <p:cNvSpPr/>
          <p:nvPr/>
        </p:nvSpPr>
        <p:spPr>
          <a:xfrm rot="14937756">
            <a:off x="5406901" y="4364595"/>
            <a:ext cx="1855569" cy="1583136"/>
          </a:xfrm>
          <a:prstGeom prst="curvedDownArrow">
            <a:avLst>
              <a:gd name="adj1" fmla="val 23821"/>
              <a:gd name="adj2" fmla="val 50000"/>
              <a:gd name="adj3" fmla="val 602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0" name="Rounded Rectangle 9"/>
          <p:cNvSpPr/>
          <p:nvPr/>
        </p:nvSpPr>
        <p:spPr>
          <a:xfrm>
            <a:off x="5462729" y="5369456"/>
            <a:ext cx="2016159" cy="7790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de-DE" sz="2400" dirty="0" smtClean="0"/>
              <a:t>Market </a:t>
            </a:r>
            <a:r>
              <a:rPr lang="de-DE" sz="2400" dirty="0" err="1" smtClean="0"/>
              <a:t>data</a:t>
            </a:r>
            <a:endParaRPr lang="en-GB" sz="2400" dirty="0"/>
          </a:p>
        </p:txBody>
      </p:sp>
    </p:spTree>
    <p:extLst>
      <p:ext uri="{BB962C8B-B14F-4D97-AF65-F5344CB8AC3E}">
        <p14:creationId xmlns:p14="http://schemas.microsoft.com/office/powerpoint/2010/main" val="2499649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mph" presetSubtype="0" fill="hold" grpId="0" nodeType="clickEffect">
                                  <p:stCondLst>
                                    <p:cond delay="0"/>
                                  </p:stCondLst>
                                  <p:childTnLst>
                                    <p:animClr clrSpc="hsl" dir="cw">
                                      <p:cBhvr override="childStyle">
                                        <p:cTn id="6" dur="1000" fill="hold"/>
                                        <p:tgtEl>
                                          <p:spTgt spid="4"/>
                                        </p:tgtEl>
                                        <p:attrNameLst>
                                          <p:attrName>style.color</p:attrName>
                                        </p:attrNameLst>
                                      </p:cBhvr>
                                      <p:by>
                                        <p:hsl h="0" s="-70588" l="0"/>
                                      </p:by>
                                    </p:animClr>
                                    <p:animClr clrSpc="hsl" dir="cw">
                                      <p:cBhvr>
                                        <p:cTn id="7" dur="1000" fill="hold"/>
                                        <p:tgtEl>
                                          <p:spTgt spid="4"/>
                                        </p:tgtEl>
                                        <p:attrNameLst>
                                          <p:attrName>fillcolor</p:attrName>
                                        </p:attrNameLst>
                                      </p:cBhvr>
                                      <p:by>
                                        <p:hsl h="0" s="-70588" l="0"/>
                                      </p:by>
                                    </p:animClr>
                                    <p:animClr clrSpc="hsl" dir="cw">
                                      <p:cBhvr>
                                        <p:cTn id="8" dur="1000" fill="hold"/>
                                        <p:tgtEl>
                                          <p:spTgt spid="4"/>
                                        </p:tgtEl>
                                        <p:attrNameLst>
                                          <p:attrName>stroke.color</p:attrName>
                                        </p:attrNameLst>
                                      </p:cBhvr>
                                      <p:by>
                                        <p:hsl h="0" s="-70588" l="0"/>
                                      </p:by>
                                    </p:animClr>
                                    <p:set>
                                      <p:cBhvr>
                                        <p:cTn id="9" dur="1000" fill="hold"/>
                                        <p:tgtEl>
                                          <p:spTgt spid="4"/>
                                        </p:tgtEl>
                                        <p:attrNameLst>
                                          <p:attrName>fill.type</p:attrName>
                                        </p:attrNameLst>
                                      </p:cBhvr>
                                      <p:to>
                                        <p:strVal val="solid"/>
                                      </p:to>
                                    </p:set>
                                  </p:childTnLst>
                                </p:cTn>
                              </p:par>
                              <p:par>
                                <p:cTn id="10" presetID="25" presetClass="emph" presetSubtype="0" fill="hold" grpId="0" nodeType="withEffect">
                                  <p:stCondLst>
                                    <p:cond delay="0"/>
                                  </p:stCondLst>
                                  <p:childTnLst>
                                    <p:animClr clrSpc="hsl" dir="cw">
                                      <p:cBhvr override="childStyle">
                                        <p:cTn id="11" dur="1000" fill="hold"/>
                                        <p:tgtEl>
                                          <p:spTgt spid="6"/>
                                        </p:tgtEl>
                                        <p:attrNameLst>
                                          <p:attrName>style.color</p:attrName>
                                        </p:attrNameLst>
                                      </p:cBhvr>
                                      <p:by>
                                        <p:hsl h="0" s="-70588" l="0"/>
                                      </p:by>
                                    </p:animClr>
                                    <p:animClr clrSpc="hsl" dir="cw">
                                      <p:cBhvr>
                                        <p:cTn id="12" dur="1000" fill="hold"/>
                                        <p:tgtEl>
                                          <p:spTgt spid="6"/>
                                        </p:tgtEl>
                                        <p:attrNameLst>
                                          <p:attrName>fillcolor</p:attrName>
                                        </p:attrNameLst>
                                      </p:cBhvr>
                                      <p:by>
                                        <p:hsl h="0" s="-70588" l="0"/>
                                      </p:by>
                                    </p:animClr>
                                    <p:animClr clrSpc="hsl" dir="cw">
                                      <p:cBhvr>
                                        <p:cTn id="13" dur="1000" fill="hold"/>
                                        <p:tgtEl>
                                          <p:spTgt spid="6"/>
                                        </p:tgtEl>
                                        <p:attrNameLst>
                                          <p:attrName>stroke.color</p:attrName>
                                        </p:attrNameLst>
                                      </p:cBhvr>
                                      <p:by>
                                        <p:hsl h="0" s="-70588" l="0"/>
                                      </p:by>
                                    </p:animClr>
                                    <p:set>
                                      <p:cBhvr>
                                        <p:cTn id="14" dur="1000" fill="hold"/>
                                        <p:tgtEl>
                                          <p:spTgt spid="6"/>
                                        </p:tgtEl>
                                        <p:attrNameLst>
                                          <p:attrName>fill.type</p:attrName>
                                        </p:attrNameLst>
                                      </p:cBhvr>
                                      <p:to>
                                        <p:strVal val="solid"/>
                                      </p:to>
                                    </p:set>
                                  </p:childTnLst>
                                </p:cTn>
                              </p:par>
                              <p:par>
                                <p:cTn id="15" presetID="25" presetClass="emph" presetSubtype="0" fill="hold" grpId="0" nodeType="withEffect">
                                  <p:stCondLst>
                                    <p:cond delay="0"/>
                                  </p:stCondLst>
                                  <p:childTnLst>
                                    <p:animClr clrSpc="hsl" dir="cw">
                                      <p:cBhvr override="childStyle">
                                        <p:cTn id="16" dur="1000" fill="hold"/>
                                        <p:tgtEl>
                                          <p:spTgt spid="7"/>
                                        </p:tgtEl>
                                        <p:attrNameLst>
                                          <p:attrName>style.color</p:attrName>
                                        </p:attrNameLst>
                                      </p:cBhvr>
                                      <p:by>
                                        <p:hsl h="0" s="-70588" l="0"/>
                                      </p:by>
                                    </p:animClr>
                                    <p:animClr clrSpc="hsl" dir="cw">
                                      <p:cBhvr>
                                        <p:cTn id="17" dur="1000" fill="hold"/>
                                        <p:tgtEl>
                                          <p:spTgt spid="7"/>
                                        </p:tgtEl>
                                        <p:attrNameLst>
                                          <p:attrName>fillcolor</p:attrName>
                                        </p:attrNameLst>
                                      </p:cBhvr>
                                      <p:by>
                                        <p:hsl h="0" s="-70588" l="0"/>
                                      </p:by>
                                    </p:animClr>
                                    <p:animClr clrSpc="hsl" dir="cw">
                                      <p:cBhvr>
                                        <p:cTn id="18" dur="1000" fill="hold"/>
                                        <p:tgtEl>
                                          <p:spTgt spid="7"/>
                                        </p:tgtEl>
                                        <p:attrNameLst>
                                          <p:attrName>stroke.color</p:attrName>
                                        </p:attrNameLst>
                                      </p:cBhvr>
                                      <p:by>
                                        <p:hsl h="0" s="-70588" l="0"/>
                                      </p:by>
                                    </p:animClr>
                                    <p:set>
                                      <p:cBhvr>
                                        <p:cTn id="19" dur="1000" fill="hold"/>
                                        <p:tgtEl>
                                          <p:spTgt spid="7"/>
                                        </p:tgtEl>
                                        <p:attrNameLst>
                                          <p:attrName>fill.type</p:attrName>
                                        </p:attrNameLst>
                                      </p:cBhvr>
                                      <p:to>
                                        <p:strVal val="solid"/>
                                      </p:to>
                                    </p:set>
                                  </p:childTnLst>
                                </p:cTn>
                              </p:par>
                              <p:par>
                                <p:cTn id="20" presetID="25" presetClass="emph" presetSubtype="0" fill="hold" grpId="0" nodeType="withEffect">
                                  <p:stCondLst>
                                    <p:cond delay="0"/>
                                  </p:stCondLst>
                                  <p:childTnLst>
                                    <p:animClr clrSpc="hsl" dir="cw">
                                      <p:cBhvr override="childStyle">
                                        <p:cTn id="21" dur="1000" fill="hold"/>
                                        <p:tgtEl>
                                          <p:spTgt spid="10"/>
                                        </p:tgtEl>
                                        <p:attrNameLst>
                                          <p:attrName>style.color</p:attrName>
                                        </p:attrNameLst>
                                      </p:cBhvr>
                                      <p:by>
                                        <p:hsl h="0" s="-70588" l="0"/>
                                      </p:by>
                                    </p:animClr>
                                    <p:animClr clrSpc="hsl" dir="cw">
                                      <p:cBhvr>
                                        <p:cTn id="22" dur="1000" fill="hold"/>
                                        <p:tgtEl>
                                          <p:spTgt spid="10"/>
                                        </p:tgtEl>
                                        <p:attrNameLst>
                                          <p:attrName>fillcolor</p:attrName>
                                        </p:attrNameLst>
                                      </p:cBhvr>
                                      <p:by>
                                        <p:hsl h="0" s="-70588" l="0"/>
                                      </p:by>
                                    </p:animClr>
                                    <p:animClr clrSpc="hsl" dir="cw">
                                      <p:cBhvr>
                                        <p:cTn id="23" dur="1000" fill="hold"/>
                                        <p:tgtEl>
                                          <p:spTgt spid="10"/>
                                        </p:tgtEl>
                                        <p:attrNameLst>
                                          <p:attrName>stroke.color</p:attrName>
                                        </p:attrNameLst>
                                      </p:cBhvr>
                                      <p:by>
                                        <p:hsl h="0" s="-70588" l="0"/>
                                      </p:by>
                                    </p:animClr>
                                    <p:set>
                                      <p:cBhvr>
                                        <p:cTn id="24" dur="1000" fill="hold"/>
                                        <p:tgtEl>
                                          <p:spTgt spid="10"/>
                                        </p:tgtEl>
                                        <p:attrNameLst>
                                          <p:attrName>fill.type</p:attrName>
                                        </p:attrNameLst>
                                      </p:cBhvr>
                                      <p:to>
                                        <p:strVal val="solid"/>
                                      </p:to>
                                    </p:set>
                                  </p:childTnLst>
                                </p:cTn>
                              </p:par>
                              <p:par>
                                <p:cTn id="25" presetID="25" presetClass="emph" presetSubtype="0" fill="hold" grpId="0" nodeType="withEffect">
                                  <p:stCondLst>
                                    <p:cond delay="0"/>
                                  </p:stCondLst>
                                  <p:childTnLst>
                                    <p:animClr clrSpc="hsl" dir="cw">
                                      <p:cBhvr override="childStyle">
                                        <p:cTn id="26" dur="1000" fill="hold"/>
                                        <p:tgtEl>
                                          <p:spTgt spid="9"/>
                                        </p:tgtEl>
                                        <p:attrNameLst>
                                          <p:attrName>style.color</p:attrName>
                                        </p:attrNameLst>
                                      </p:cBhvr>
                                      <p:by>
                                        <p:hsl h="0" s="-70588" l="0"/>
                                      </p:by>
                                    </p:animClr>
                                    <p:animClr clrSpc="hsl" dir="cw">
                                      <p:cBhvr>
                                        <p:cTn id="27" dur="1000" fill="hold"/>
                                        <p:tgtEl>
                                          <p:spTgt spid="9"/>
                                        </p:tgtEl>
                                        <p:attrNameLst>
                                          <p:attrName>fillcolor</p:attrName>
                                        </p:attrNameLst>
                                      </p:cBhvr>
                                      <p:by>
                                        <p:hsl h="0" s="-70588" l="0"/>
                                      </p:by>
                                    </p:animClr>
                                    <p:animClr clrSpc="hsl" dir="cw">
                                      <p:cBhvr>
                                        <p:cTn id="28" dur="1000" fill="hold"/>
                                        <p:tgtEl>
                                          <p:spTgt spid="9"/>
                                        </p:tgtEl>
                                        <p:attrNameLst>
                                          <p:attrName>stroke.color</p:attrName>
                                        </p:attrNameLst>
                                      </p:cBhvr>
                                      <p:by>
                                        <p:hsl h="0" s="-70588" l="0"/>
                                      </p:by>
                                    </p:animClr>
                                    <p:set>
                                      <p:cBhvr>
                                        <p:cTn id="29" dur="1000" fill="hold"/>
                                        <p:tgtEl>
                                          <p:spTgt spid="9"/>
                                        </p:tgtEl>
                                        <p:attrNameLst>
                                          <p:attrName>fill.type</p:attrName>
                                        </p:attrNameLst>
                                      </p:cBhvr>
                                      <p:to>
                                        <p:strVal val="solid"/>
                                      </p:to>
                                    </p:set>
                                  </p:childTnLst>
                                </p:cTn>
                              </p:par>
                              <p:par>
                                <p:cTn id="30" presetID="6" presetClass="emph" presetSubtype="0" fill="hold" grpId="0" nodeType="withEffect">
                                  <p:stCondLst>
                                    <p:cond delay="0"/>
                                  </p:stCondLst>
                                  <p:childTnLst>
                                    <p:animScale>
                                      <p:cBhvr>
                                        <p:cTn id="31" dur="2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20"/>
          </p:nvPr>
        </p:nvSpPr>
        <p:spPr/>
        <p:txBody>
          <a:bodyPr/>
          <a:lstStyle/>
          <a:p>
            <a:pPr marL="228600" indent="-228600">
              <a:buFont typeface="+mj-lt"/>
              <a:buAutoNum type="arabicPeriod"/>
            </a:pPr>
            <a:r>
              <a:rPr lang="en-GB" sz="2000" dirty="0" smtClean="0"/>
              <a:t> Purchase them</a:t>
            </a:r>
          </a:p>
          <a:p>
            <a:pPr lvl="2"/>
            <a:r>
              <a:rPr lang="en-GB" sz="1800" dirty="0" smtClean="0"/>
              <a:t>Every tweet since Twitter inception</a:t>
            </a:r>
          </a:p>
          <a:p>
            <a:pPr lvl="2"/>
            <a:r>
              <a:rPr lang="en-GB" sz="1800" dirty="0" smtClean="0"/>
              <a:t>Enterprise solution</a:t>
            </a:r>
          </a:p>
          <a:p>
            <a:pPr lvl="2"/>
            <a:r>
              <a:rPr lang="en-GB" sz="1800" dirty="0" smtClean="0"/>
              <a:t>Expensive</a:t>
            </a:r>
          </a:p>
          <a:p>
            <a:pPr marL="182572" lvl="1" indent="0">
              <a:buNone/>
            </a:pPr>
            <a:endParaRPr lang="en-GB" sz="1800" dirty="0" smtClean="0"/>
          </a:p>
          <a:p>
            <a:pPr marL="228600" indent="-228600">
              <a:buFont typeface="+mj-lt"/>
              <a:buAutoNum type="arabicPeriod"/>
            </a:pPr>
            <a:r>
              <a:rPr lang="en-GB" sz="2000" dirty="0" smtClean="0"/>
              <a:t> Official API</a:t>
            </a:r>
          </a:p>
          <a:p>
            <a:pPr lvl="2"/>
            <a:r>
              <a:rPr lang="en-GB" sz="1800" dirty="0" smtClean="0"/>
              <a:t>Free </a:t>
            </a:r>
          </a:p>
          <a:p>
            <a:pPr lvl="2"/>
            <a:r>
              <a:rPr lang="en-GB" sz="1800" dirty="0" smtClean="0"/>
              <a:t>Fast</a:t>
            </a:r>
          </a:p>
          <a:p>
            <a:pPr lvl="2"/>
            <a:r>
              <a:rPr lang="en-GB" sz="1800" dirty="0" smtClean="0"/>
              <a:t>Limited to last 10 days of data</a:t>
            </a:r>
          </a:p>
          <a:p>
            <a:pPr marL="182572" lvl="1" indent="0">
              <a:buNone/>
            </a:pPr>
            <a:endParaRPr lang="en-GB" sz="1800" dirty="0" smtClean="0"/>
          </a:p>
          <a:p>
            <a:pPr marL="228600" indent="-228600">
              <a:buFont typeface="+mj-lt"/>
              <a:buAutoNum type="arabicPeriod"/>
            </a:pPr>
            <a:r>
              <a:rPr lang="en-GB" sz="2000" dirty="0"/>
              <a:t> </a:t>
            </a:r>
            <a:r>
              <a:rPr lang="en-GB" sz="2000" dirty="0" smtClean="0"/>
              <a:t>Unofficial API…  Scraping</a:t>
            </a:r>
          </a:p>
          <a:p>
            <a:pPr lvl="2"/>
            <a:r>
              <a:rPr lang="en-GB" sz="1800" dirty="0" smtClean="0"/>
              <a:t>Free</a:t>
            </a:r>
          </a:p>
          <a:p>
            <a:pPr lvl="2"/>
            <a:r>
              <a:rPr lang="en-GB" sz="1800" dirty="0" smtClean="0"/>
              <a:t>(currently) slow</a:t>
            </a:r>
          </a:p>
          <a:p>
            <a:pPr lvl="2"/>
            <a:r>
              <a:rPr lang="en-GB" sz="1800" dirty="0" smtClean="0"/>
              <a:t>(currently) unlimited data*</a:t>
            </a:r>
          </a:p>
        </p:txBody>
      </p:sp>
      <p:sp>
        <p:nvSpPr>
          <p:cNvPr id="3" name="Text Placeholder 2"/>
          <p:cNvSpPr>
            <a:spLocks noGrp="1"/>
          </p:cNvSpPr>
          <p:nvPr>
            <p:ph type="body" sz="quarter" idx="10"/>
          </p:nvPr>
        </p:nvSpPr>
        <p:spPr/>
        <p:txBody>
          <a:bodyPr/>
          <a:lstStyle/>
          <a:p>
            <a:r>
              <a:rPr lang="en-GB" dirty="0" smtClean="0"/>
              <a:t>Tapping the </a:t>
            </a:r>
            <a:r>
              <a:rPr lang="en-GB" i="1" dirty="0" err="1" smtClean="0"/>
              <a:t>Twitterverse</a:t>
            </a:r>
            <a:endParaRPr lang="en-GB" i="1" dirty="0"/>
          </a:p>
        </p:txBody>
      </p:sp>
      <p:pic>
        <p:nvPicPr>
          <p:cNvPr id="4" name="Picture 3">
            <a:hlinkClick r:id="rId2" tooltip="Go to website"/>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7153" y="1402080"/>
            <a:ext cx="2805952" cy="1578348"/>
          </a:xfrm>
          <a:prstGeom prst="rect">
            <a:avLst/>
          </a:prstGeom>
        </p:spPr>
      </p:pic>
      <p:pic>
        <p:nvPicPr>
          <p:cNvPr id="5" name="Picture 4">
            <a:hlinkClick r:id="rId4" tooltip="Go to website"/>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07153" y="4744569"/>
            <a:ext cx="3153335" cy="1576668"/>
          </a:xfrm>
          <a:prstGeom prst="rect">
            <a:avLst/>
          </a:prstGeom>
        </p:spPr>
      </p:pic>
      <p:pic>
        <p:nvPicPr>
          <p:cNvPr id="6" name="Picture 5">
            <a:hlinkClick r:id="rId6" tooltip="Go to website"/>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24604" y="3190897"/>
            <a:ext cx="3918431" cy="1192399"/>
          </a:xfrm>
          <a:prstGeom prst="rect">
            <a:avLst/>
          </a:prstGeom>
        </p:spPr>
      </p:pic>
    </p:spTree>
    <p:extLst>
      <p:ext uri="{BB962C8B-B14F-4D97-AF65-F5344CB8AC3E}">
        <p14:creationId xmlns:p14="http://schemas.microsoft.com/office/powerpoint/2010/main" val="10049764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20"/>
          </p:nvPr>
        </p:nvSpPr>
        <p:spPr>
          <a:xfrm>
            <a:off x="360000" y="1402080"/>
            <a:ext cx="9180000" cy="1731085"/>
          </a:xfrm>
        </p:spPr>
        <p:txBody>
          <a:bodyPr/>
          <a:lstStyle/>
          <a:p>
            <a:r>
              <a:rPr lang="en-GB" sz="2000" dirty="0" smtClean="0"/>
              <a:t>Twitter’s advanced search:</a:t>
            </a:r>
          </a:p>
          <a:p>
            <a:pPr lvl="1"/>
            <a:r>
              <a:rPr lang="en-GB" sz="2000" dirty="0" smtClean="0"/>
              <a:t>Choose a search </a:t>
            </a:r>
            <a:r>
              <a:rPr lang="en-GB" sz="2000" dirty="0"/>
              <a:t>term</a:t>
            </a:r>
          </a:p>
          <a:p>
            <a:pPr lvl="1"/>
            <a:r>
              <a:rPr lang="en-GB" sz="2000" dirty="0" smtClean="0"/>
              <a:t>Select a date range</a:t>
            </a:r>
          </a:p>
          <a:p>
            <a:pPr lvl="1"/>
            <a:r>
              <a:rPr lang="en-GB" sz="2000" dirty="0" smtClean="0"/>
              <a:t>Tweets are displayed</a:t>
            </a:r>
            <a:endParaRPr lang="en-GB" sz="2000" dirty="0"/>
          </a:p>
          <a:p>
            <a:endParaRPr lang="en-GB" sz="2000" dirty="0"/>
          </a:p>
        </p:txBody>
      </p:sp>
      <p:sp>
        <p:nvSpPr>
          <p:cNvPr id="3" name="Text Placeholder 2"/>
          <p:cNvSpPr>
            <a:spLocks noGrp="1"/>
          </p:cNvSpPr>
          <p:nvPr>
            <p:ph type="body" sz="quarter" idx="10"/>
          </p:nvPr>
        </p:nvSpPr>
        <p:spPr>
          <a:xfrm>
            <a:off x="360000" y="384666"/>
            <a:ext cx="9180000" cy="864000"/>
          </a:xfrm>
        </p:spPr>
        <p:txBody>
          <a:bodyPr/>
          <a:lstStyle/>
          <a:p>
            <a:r>
              <a:rPr lang="en-GB" dirty="0" smtClean="0"/>
              <a:t>Scraping</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9251" y="96715"/>
            <a:ext cx="5906749" cy="647993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1650" y="277158"/>
            <a:ext cx="5924350" cy="5924350"/>
          </a:xfrm>
          <a:prstGeom prst="rect">
            <a:avLst/>
          </a:prstGeom>
        </p:spPr>
      </p:pic>
      <p:sp>
        <p:nvSpPr>
          <p:cNvPr id="6" name="Rectangle 5"/>
          <p:cNvSpPr/>
          <p:nvPr/>
        </p:nvSpPr>
        <p:spPr>
          <a:xfrm>
            <a:off x="360000" y="3962434"/>
            <a:ext cx="9006600" cy="2239074"/>
          </a:xfrm>
          <a:prstGeom prst="rect">
            <a:avLst/>
          </a:prstGeom>
        </p:spPr>
        <p:txBody>
          <a:bodyPr wrap="square">
            <a:spAutoFit/>
          </a:bodyPr>
          <a:lstStyle/>
          <a:p>
            <a:pPr marL="342900" indent="-342900" defTabSz="1072788">
              <a:lnSpc>
                <a:spcPct val="110000"/>
              </a:lnSpc>
              <a:spcAft>
                <a:spcPts val="300"/>
              </a:spcAft>
              <a:buFont typeface="Arial" panose="020B0604020202020204" pitchFamily="34" charset="0"/>
              <a:buChar char="•"/>
            </a:pPr>
            <a:r>
              <a:rPr lang="en-GB" sz="2000" dirty="0">
                <a:solidFill>
                  <a:schemeClr val="tx2"/>
                </a:solidFill>
              </a:rPr>
              <a:t>Page loads - starting with youngest </a:t>
            </a:r>
            <a:r>
              <a:rPr lang="en-GB" sz="2000" dirty="0" smtClean="0">
                <a:solidFill>
                  <a:schemeClr val="tx2"/>
                </a:solidFill>
              </a:rPr>
              <a:t>tweets</a:t>
            </a:r>
          </a:p>
          <a:p>
            <a:pPr marL="342900" indent="-342900" defTabSz="1072788">
              <a:lnSpc>
                <a:spcPct val="110000"/>
              </a:lnSpc>
              <a:spcAft>
                <a:spcPts val="300"/>
              </a:spcAft>
              <a:buFont typeface="Arial" panose="020B0604020202020204" pitchFamily="34" charset="0"/>
              <a:buChar char="•"/>
            </a:pPr>
            <a:r>
              <a:rPr lang="en-GB" sz="2000" dirty="0" smtClean="0">
                <a:solidFill>
                  <a:schemeClr val="tx2"/>
                </a:solidFill>
              </a:rPr>
              <a:t>Scroll </a:t>
            </a:r>
            <a:r>
              <a:rPr lang="en-GB" sz="2000" dirty="0">
                <a:solidFill>
                  <a:schemeClr val="tx2"/>
                </a:solidFill>
              </a:rPr>
              <a:t>downwards → backwards in </a:t>
            </a:r>
            <a:r>
              <a:rPr lang="en-GB" sz="2000" dirty="0" smtClean="0">
                <a:solidFill>
                  <a:schemeClr val="tx2"/>
                </a:solidFill>
              </a:rPr>
              <a:t>time</a:t>
            </a:r>
          </a:p>
          <a:p>
            <a:pPr marL="342900" indent="-342900" defTabSz="1072788">
              <a:lnSpc>
                <a:spcPct val="110000"/>
              </a:lnSpc>
              <a:spcAft>
                <a:spcPts val="300"/>
              </a:spcAft>
              <a:buFont typeface="Arial" panose="020B0604020202020204" pitchFamily="34" charset="0"/>
              <a:buChar char="•"/>
            </a:pPr>
            <a:r>
              <a:rPr lang="en-GB" sz="2000" dirty="0" smtClean="0">
                <a:solidFill>
                  <a:schemeClr val="tx2"/>
                </a:solidFill>
              </a:rPr>
              <a:t>Dynamically </a:t>
            </a:r>
            <a:r>
              <a:rPr lang="en-GB" sz="2000" dirty="0">
                <a:solidFill>
                  <a:schemeClr val="tx2"/>
                </a:solidFill>
              </a:rPr>
              <a:t>loading </a:t>
            </a:r>
            <a:r>
              <a:rPr lang="en-GB" sz="2000" dirty="0" smtClean="0">
                <a:solidFill>
                  <a:schemeClr val="tx2"/>
                </a:solidFill>
              </a:rPr>
              <a:t>page</a:t>
            </a:r>
            <a:br>
              <a:rPr lang="en-GB" sz="2000" dirty="0" smtClean="0">
                <a:solidFill>
                  <a:schemeClr val="tx2"/>
                </a:solidFill>
              </a:rPr>
            </a:br>
            <a:r>
              <a:rPr lang="en-GB" sz="2000" dirty="0" smtClean="0">
                <a:solidFill>
                  <a:schemeClr val="tx2"/>
                </a:solidFill>
              </a:rPr>
              <a:t/>
            </a:r>
            <a:br>
              <a:rPr lang="en-GB" sz="2000" dirty="0" smtClean="0">
                <a:solidFill>
                  <a:schemeClr val="tx2"/>
                </a:solidFill>
              </a:rPr>
            </a:br>
            <a:endParaRPr lang="en-GB" sz="2000" dirty="0" smtClean="0">
              <a:solidFill>
                <a:schemeClr val="tx2"/>
              </a:solidFill>
            </a:endParaRPr>
          </a:p>
          <a:p>
            <a:pPr marL="342900" indent="-342900" defTabSz="1072788">
              <a:lnSpc>
                <a:spcPct val="110000"/>
              </a:lnSpc>
              <a:spcAft>
                <a:spcPts val="300"/>
              </a:spcAft>
              <a:buFont typeface="Arial" panose="020B0604020202020204" pitchFamily="34" charset="0"/>
              <a:buChar char="•"/>
            </a:pPr>
            <a:r>
              <a:rPr lang="en-GB" sz="2000" dirty="0" smtClean="0">
                <a:solidFill>
                  <a:schemeClr val="tx2"/>
                </a:solidFill>
              </a:rPr>
              <a:t>Save </a:t>
            </a:r>
            <a:r>
              <a:rPr lang="en-GB" sz="2000" dirty="0">
                <a:solidFill>
                  <a:schemeClr val="tx2"/>
                </a:solidFill>
              </a:rPr>
              <a:t>all HTML code from Browser – WYSINAYG!</a:t>
            </a:r>
          </a:p>
        </p:txBody>
      </p:sp>
    </p:spTree>
    <p:extLst>
      <p:ext uri="{BB962C8B-B14F-4D97-AF65-F5344CB8AC3E}">
        <p14:creationId xmlns:p14="http://schemas.microsoft.com/office/powerpoint/2010/main" val="4229076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mph" presetSubtype="0" fill="hold" nodeType="clickEffect">
                                  <p:stCondLst>
                                    <p:cond delay="0"/>
                                  </p:stCondLst>
                                  <p:childTnLst>
                                    <p:animScale>
                                      <p:cBhvr>
                                        <p:cTn id="16" dur="1000" fill="hold"/>
                                        <p:tgtEl>
                                          <p:spTgt spid="4"/>
                                        </p:tgtEl>
                                      </p:cBhvr>
                                      <p:by x="50000" y="50000"/>
                                    </p:animScale>
                                  </p:childTnLst>
                                </p:cTn>
                              </p:par>
                              <p:par>
                                <p:cTn id="17" presetID="6" presetClass="emph" presetSubtype="0" fill="hold" nodeType="withEffect">
                                  <p:stCondLst>
                                    <p:cond delay="0"/>
                                  </p:stCondLst>
                                  <p:childTnLst>
                                    <p:animScale>
                                      <p:cBhvr>
                                        <p:cTn id="18" dur="1000" fill="hold"/>
                                        <p:tgtEl>
                                          <p:spTgt spid="5"/>
                                        </p:tgtEl>
                                      </p:cBhvr>
                                      <p:by x="50000" y="50000"/>
                                    </p:animScale>
                                  </p:childTnLst>
                                </p:cTn>
                              </p:par>
                              <p:par>
                                <p:cTn id="19" presetID="42" presetClass="path" presetSubtype="0" accel="50000" decel="50000" fill="hold" nodeType="withEffect">
                                  <p:stCondLst>
                                    <p:cond delay="0"/>
                                  </p:stCondLst>
                                  <p:childTnLst>
                                    <p:animMotion origin="layout" path="M -2.82051E-6 -4.07407E-6 L 0.04407 -0.1125 " pathEditMode="relative" rAng="0" ptsTypes="AA">
                                      <p:cBhvr>
                                        <p:cTn id="20" dur="2000" fill="hold"/>
                                        <p:tgtEl>
                                          <p:spTgt spid="4"/>
                                        </p:tgtEl>
                                        <p:attrNameLst>
                                          <p:attrName>ppt_x</p:attrName>
                                          <p:attrName>ppt_y</p:attrName>
                                        </p:attrNameLst>
                                      </p:cBhvr>
                                      <p:rCtr x="2196" y="-5625"/>
                                    </p:animMotion>
                                  </p:childTnLst>
                                </p:cTn>
                              </p:par>
                              <p:par>
                                <p:cTn id="21" presetID="42" presetClass="path" presetSubtype="0" accel="50000" decel="50000" fill="hold" nodeType="withEffect">
                                  <p:stCondLst>
                                    <p:cond delay="0"/>
                                  </p:stCondLst>
                                  <p:childTnLst>
                                    <p:animMotion origin="layout" path="M -1.53846E-6 -2.22222E-6 L 0.13125 0.24931 " pathEditMode="relative" rAng="0" ptsTypes="AA">
                                      <p:cBhvr>
                                        <p:cTn id="22" dur="2000" fill="hold"/>
                                        <p:tgtEl>
                                          <p:spTgt spid="5"/>
                                        </p:tgtEl>
                                        <p:attrNameLst>
                                          <p:attrName>ppt_x</p:attrName>
                                          <p:attrName>ppt_y</p:attrName>
                                        </p:attrNameLst>
                                      </p:cBhvr>
                                      <p:rCtr x="6554" y="12454"/>
                                    </p:animMotion>
                                  </p:childTnLst>
                                </p:cTn>
                              </p:par>
                            </p:childTnLst>
                          </p:cTn>
                        </p:par>
                        <p:par>
                          <p:cTn id="23" fill="hold">
                            <p:stCondLst>
                              <p:cond delay="2000"/>
                            </p:stCondLst>
                            <p:childTnLst>
                              <p:par>
                                <p:cTn id="24" presetID="10" presetClass="entr" presetSubtype="0" fill="hold" grpId="0" nodeType="afterEffect">
                                  <p:stCondLst>
                                    <p:cond delay="50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20"/>
          </p:nvPr>
        </p:nvSpPr>
        <p:spPr/>
        <p:txBody>
          <a:bodyPr/>
          <a:lstStyle/>
          <a:p>
            <a:r>
              <a:rPr lang="en-GB" sz="2000" dirty="0"/>
              <a:t>Take raw HTML </a:t>
            </a:r>
            <a:r>
              <a:rPr lang="en-GB" sz="2000" dirty="0">
                <a:sym typeface="Wingdings" panose="05000000000000000000" pitchFamily="2" charset="2"/>
              </a:rPr>
              <a:t> </a:t>
            </a:r>
            <a:r>
              <a:rPr lang="en-GB" altLang="en-US" sz="2000" dirty="0"/>
              <a:t>parse using </a:t>
            </a:r>
            <a:r>
              <a:rPr lang="en-GB" altLang="en-US" sz="2000" dirty="0" err="1" smtClean="0"/>
              <a:t>Xpath</a:t>
            </a:r>
            <a:r>
              <a:rPr lang="en-GB" altLang="en-US" sz="2000" dirty="0" smtClean="0"/>
              <a:t>-Element-trees</a:t>
            </a:r>
            <a:br>
              <a:rPr lang="en-GB" altLang="en-US" sz="2000" dirty="0" smtClean="0"/>
            </a:br>
            <a:endParaRPr lang="en-GB" sz="2000" dirty="0">
              <a:sym typeface="Wingdings" panose="05000000000000000000" pitchFamily="2" charset="2"/>
            </a:endParaRPr>
          </a:p>
          <a:p>
            <a:r>
              <a:rPr lang="en-GB" sz="2000" dirty="0">
                <a:sym typeface="Wingdings" panose="05000000000000000000" pitchFamily="2" charset="2"/>
              </a:rPr>
              <a:t>Create a one-tweet-per-line CSV </a:t>
            </a:r>
            <a:r>
              <a:rPr lang="en-GB" sz="2000" dirty="0" smtClean="0">
                <a:sym typeface="Wingdings" panose="05000000000000000000" pitchFamily="2" charset="2"/>
              </a:rPr>
              <a:t>file</a:t>
            </a:r>
            <a:br>
              <a:rPr lang="en-GB" sz="2000" dirty="0" smtClean="0">
                <a:sym typeface="Wingdings" panose="05000000000000000000" pitchFamily="2" charset="2"/>
              </a:rPr>
            </a:br>
            <a:endParaRPr lang="en-GB" sz="2000" dirty="0">
              <a:sym typeface="Wingdings" panose="05000000000000000000" pitchFamily="2" charset="2"/>
            </a:endParaRPr>
          </a:p>
          <a:p>
            <a:r>
              <a:rPr lang="en-GB" sz="2000" dirty="0">
                <a:sym typeface="Wingdings" panose="05000000000000000000" pitchFamily="2" charset="2"/>
              </a:rPr>
              <a:t>In addition to tweet text, extract useful meta-data:</a:t>
            </a:r>
          </a:p>
          <a:p>
            <a:pPr lvl="1"/>
            <a:r>
              <a:rPr lang="en-GB" sz="2000" dirty="0">
                <a:sym typeface="Wingdings" panose="05000000000000000000" pitchFamily="2" charset="2"/>
              </a:rPr>
              <a:t>Date</a:t>
            </a:r>
          </a:p>
          <a:p>
            <a:pPr lvl="1"/>
            <a:r>
              <a:rPr lang="en-GB" sz="2000" dirty="0">
                <a:sym typeface="Wingdings" panose="05000000000000000000" pitchFamily="2" charset="2"/>
              </a:rPr>
              <a:t>Number of likes</a:t>
            </a:r>
          </a:p>
          <a:p>
            <a:pPr lvl="1"/>
            <a:r>
              <a:rPr lang="en-GB" sz="2000" dirty="0">
                <a:sym typeface="Wingdings" panose="05000000000000000000" pitchFamily="2" charset="2"/>
              </a:rPr>
              <a:t>Number of retweets</a:t>
            </a:r>
          </a:p>
          <a:p>
            <a:pPr lvl="1"/>
            <a:r>
              <a:rPr lang="en-GB" sz="2000" dirty="0"/>
              <a:t>Unique tweet ID</a:t>
            </a:r>
          </a:p>
          <a:p>
            <a:pPr lvl="1"/>
            <a:r>
              <a:rPr lang="en-GB" sz="2000" dirty="0">
                <a:solidFill>
                  <a:schemeClr val="bg2"/>
                </a:solidFill>
              </a:rPr>
              <a:t>Username &amp; ID</a:t>
            </a:r>
          </a:p>
          <a:p>
            <a:pPr lvl="1"/>
            <a:r>
              <a:rPr lang="en-GB" sz="2000" dirty="0">
                <a:solidFill>
                  <a:schemeClr val="bg2"/>
                </a:solidFill>
              </a:rPr>
              <a:t>Geo-coordinates</a:t>
            </a:r>
          </a:p>
          <a:p>
            <a:pPr marL="0" indent="0">
              <a:buNone/>
            </a:pPr>
            <a:endParaRPr lang="en-GB" sz="2000" dirty="0"/>
          </a:p>
        </p:txBody>
      </p:sp>
      <p:sp>
        <p:nvSpPr>
          <p:cNvPr id="3" name="Text Placeholder 2"/>
          <p:cNvSpPr>
            <a:spLocks noGrp="1"/>
          </p:cNvSpPr>
          <p:nvPr>
            <p:ph type="body" sz="quarter" idx="10"/>
          </p:nvPr>
        </p:nvSpPr>
        <p:spPr/>
        <p:txBody>
          <a:bodyPr/>
          <a:lstStyle/>
          <a:p>
            <a:r>
              <a:rPr lang="en-GB" dirty="0" smtClean="0"/>
              <a:t>Parsing</a:t>
            </a:r>
            <a:endParaRPr lang="en-GB" dirty="0"/>
          </a:p>
        </p:txBody>
      </p:sp>
      <p:sp>
        <p:nvSpPr>
          <p:cNvPr id="5" name="TextBox 4"/>
          <p:cNvSpPr txBox="1"/>
          <p:nvPr/>
        </p:nvSpPr>
        <p:spPr>
          <a:xfrm>
            <a:off x="177000" y="2248380"/>
            <a:ext cx="9546000" cy="2677656"/>
          </a:xfrm>
          <a:prstGeom prst="rect">
            <a:avLst/>
          </a:prstGeom>
          <a:solidFill>
            <a:sysClr val="window" lastClr="FFFFFF"/>
          </a:solidFill>
          <a:ln w="50800" cap="sq" cmpd="sng">
            <a:solidFill>
              <a:sysClr val="windowText" lastClr="000000"/>
            </a:solidFill>
            <a:bevel/>
          </a:ln>
          <a:effectLst>
            <a:outerShdw blurRad="647700" dir="10800000" sx="137000" sy="137000" algn="ctr" rotWithShape="0">
              <a:sysClr val="windowText" lastClr="000000">
                <a:alpha val="37000"/>
              </a:sysClr>
            </a:outerShdw>
            <a:softEdge rad="0"/>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smtClean="0">
                <a:ln>
                  <a:noFill/>
                </a:ln>
                <a:solidFill>
                  <a:prstClr val="black"/>
                </a:solidFill>
                <a:effectLst/>
                <a:uLnTx/>
                <a:uFillTx/>
                <a:latin typeface="Calibri" panose="020F0502020204030204"/>
              </a:rPr>
              <a:t>	Number of search terms:		13</a:t>
            </a:r>
            <a:br>
              <a:rPr kumimoji="0" lang="en-GB" sz="2400" b="0" i="0" u="none" strike="noStrike" kern="0" cap="none" spc="0" normalizeH="0" baseline="0" noProof="0" dirty="0" smtClean="0">
                <a:ln>
                  <a:noFill/>
                </a:ln>
                <a:solidFill>
                  <a:prstClr val="black"/>
                </a:solidFill>
                <a:effectLst/>
                <a:uLnTx/>
                <a:uFillTx/>
                <a:latin typeface="Calibri" panose="020F0502020204030204"/>
              </a:rPr>
            </a:br>
            <a:endParaRPr kumimoji="0" lang="en-GB" sz="2400" b="0" i="0" u="none" strike="noStrike" kern="0" cap="none" spc="0" normalizeH="0" baseline="0" noProof="0" dirty="0" smtClean="0">
              <a:ln>
                <a:noFill/>
              </a:ln>
              <a:solidFill>
                <a:prstClr val="black"/>
              </a:solidFill>
              <a:effectLst/>
              <a:uLnTx/>
              <a:uFillTx/>
              <a:latin typeface="Calibri" panose="020F0502020204030204"/>
            </a:endParaRPr>
          </a:p>
          <a:p>
            <a:pPr lvl="0" defTabSz="914400"/>
            <a:r>
              <a:rPr lang="en-GB" sz="2400" kern="0" dirty="0">
                <a:solidFill>
                  <a:prstClr val="black"/>
                </a:solidFill>
                <a:latin typeface="Calibri" panose="020F0502020204030204"/>
              </a:rPr>
              <a:t>	Date range:				14.01.2013 – </a:t>
            </a:r>
            <a:r>
              <a:rPr lang="en-GB" sz="2400" kern="0" dirty="0" smtClean="0">
                <a:solidFill>
                  <a:prstClr val="black"/>
                </a:solidFill>
                <a:latin typeface="Calibri" panose="020F0502020204030204"/>
              </a:rPr>
              <a:t>11.09.2015</a:t>
            </a:r>
          </a:p>
          <a:p>
            <a:pPr lvl="0" defTabSz="914400"/>
            <a:endParaRPr lang="en-GB" sz="2400" kern="0" dirty="0">
              <a:solidFill>
                <a:prstClr val="black"/>
              </a:solidFill>
              <a:latin typeface="Calibri" panose="020F0502020204030204"/>
            </a:endParaRPr>
          </a:p>
          <a:p>
            <a:pPr lvl="0" defTabSz="914400"/>
            <a:r>
              <a:rPr lang="en-GB" sz="2400" kern="0" dirty="0" smtClean="0">
                <a:solidFill>
                  <a:prstClr val="black"/>
                </a:solidFill>
                <a:latin typeface="Calibri" panose="020F0502020204030204"/>
              </a:rPr>
              <a:t>	Total </a:t>
            </a:r>
            <a:r>
              <a:rPr kumimoji="0" lang="en-GB" sz="2400" b="0" i="0" u="none" strike="noStrike" kern="0" cap="none" spc="0" normalizeH="0" baseline="0" noProof="0" dirty="0" smtClean="0">
                <a:ln>
                  <a:noFill/>
                </a:ln>
                <a:solidFill>
                  <a:prstClr val="black"/>
                </a:solidFill>
                <a:effectLst/>
                <a:uLnTx/>
                <a:uFillTx/>
                <a:latin typeface="Calibri" panose="020F0502020204030204"/>
              </a:rPr>
              <a:t>timeline: 			982 days (695 weekdays)</a:t>
            </a:r>
            <a:br>
              <a:rPr kumimoji="0" lang="en-GB" sz="2400" b="0" i="0" u="none" strike="noStrike" kern="0" cap="none" spc="0" normalizeH="0" baseline="0" noProof="0" dirty="0" smtClean="0">
                <a:ln>
                  <a:noFill/>
                </a:ln>
                <a:solidFill>
                  <a:prstClr val="black"/>
                </a:solidFill>
                <a:effectLst/>
                <a:uLnTx/>
                <a:uFillTx/>
                <a:latin typeface="Calibri" panose="020F0502020204030204"/>
              </a:rPr>
            </a:br>
            <a:endParaRPr kumimoji="0" lang="en-GB" sz="2400" b="0" i="0" u="none" strike="noStrike" kern="0" cap="none" spc="0" normalizeH="0" baseline="0" noProof="0" dirty="0" smtClean="0">
              <a:ln>
                <a:noFill/>
              </a:ln>
              <a:solidFill>
                <a:prstClr val="black"/>
              </a:solidFill>
              <a:effectLst/>
              <a:uLnTx/>
              <a:uFillTx/>
              <a:latin typeface="Calibri" panose="020F0502020204030204"/>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smtClean="0">
                <a:ln>
                  <a:noFill/>
                </a:ln>
                <a:solidFill>
                  <a:prstClr val="black"/>
                </a:solidFill>
                <a:effectLst/>
                <a:uLnTx/>
                <a:uFillTx/>
                <a:latin typeface="Calibri" panose="020F0502020204030204"/>
              </a:rPr>
              <a:t>	Total tweets obtained: 		2, 350, 217</a:t>
            </a:r>
          </a:p>
        </p:txBody>
      </p:sp>
    </p:spTree>
    <p:extLst>
      <p:ext uri="{BB962C8B-B14F-4D97-AF65-F5344CB8AC3E}">
        <p14:creationId xmlns:p14="http://schemas.microsoft.com/office/powerpoint/2010/main" val="3870879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rot="1358816">
            <a:off x="7490275" y="1026246"/>
            <a:ext cx="1894558" cy="11853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300" dirty="0" smtClean="0">
                <a:solidFill>
                  <a:schemeClr val="tx1"/>
                </a:solidFill>
              </a:rPr>
              <a:t>Genuine tweet</a:t>
            </a:r>
            <a:endParaRPr lang="en-GB" sz="2300" dirty="0">
              <a:solidFill>
                <a:schemeClr val="tx1"/>
              </a:solidFill>
            </a:endParaRPr>
          </a:p>
        </p:txBody>
      </p:sp>
      <p:sp>
        <p:nvSpPr>
          <p:cNvPr id="2" name="Content Placeholder 1"/>
          <p:cNvSpPr>
            <a:spLocks noGrp="1"/>
          </p:cNvSpPr>
          <p:nvPr>
            <p:ph sz="quarter" idx="20"/>
          </p:nvPr>
        </p:nvSpPr>
        <p:spPr/>
        <p:txBody>
          <a:bodyPr/>
          <a:lstStyle/>
          <a:p>
            <a:r>
              <a:rPr lang="en-GB" sz="2000" dirty="0"/>
              <a:t>Required to facilitate accurate sentiment analysis</a:t>
            </a:r>
          </a:p>
          <a:p>
            <a:endParaRPr lang="en-GB" sz="2000" dirty="0"/>
          </a:p>
          <a:p>
            <a:r>
              <a:rPr lang="en-GB" sz="2000" dirty="0"/>
              <a:t>Tweets had to go from:</a:t>
            </a:r>
          </a:p>
          <a:p>
            <a:pPr marL="0" indent="0">
              <a:buNone/>
            </a:pPr>
            <a:r>
              <a:rPr lang="en-GB" sz="2000" dirty="0">
                <a:solidFill>
                  <a:srgbClr val="FF0000"/>
                </a:solidFill>
              </a:rPr>
              <a:t>“““I wonder what people think about the Dow Jones Industrial Average ““Death Cross““ now? </a:t>
            </a:r>
            <a:r>
              <a:rPr lang="en-GB" sz="2000" dirty="0">
                <a:solidFill>
                  <a:srgbClr val="FF0000"/>
                </a:solidFill>
                <a:sym typeface="Wingdings" panose="05000000000000000000" pitchFamily="2" charset="2"/>
              </a:rPr>
              <a:t>:)^M #</a:t>
            </a:r>
            <a:r>
              <a:rPr lang="en-GB" sz="2000" dirty="0" err="1">
                <a:solidFill>
                  <a:srgbClr val="FF0000"/>
                </a:solidFill>
                <a:sym typeface="Wingdings" panose="05000000000000000000" pitchFamily="2" charset="2"/>
              </a:rPr>
              <a:t>trendfollowing</a:t>
            </a:r>
            <a:r>
              <a:rPr lang="en-GB" sz="2000" dirty="0">
                <a:solidFill>
                  <a:srgbClr val="FF0000"/>
                </a:solidFill>
                <a:sym typeface="Wingdings" panose="05000000000000000000" pitchFamily="2" charset="2"/>
              </a:rPr>
              <a:t> pic.twitter.com/</a:t>
            </a:r>
            <a:r>
              <a:rPr lang="en-GB" sz="2000" dirty="0" err="1">
                <a:solidFill>
                  <a:srgbClr val="FF0000"/>
                </a:solidFill>
                <a:sym typeface="Wingdings" panose="05000000000000000000" pitchFamily="2" charset="2"/>
              </a:rPr>
              <a:t>nnyXLMlShA^M</a:t>
            </a:r>
            <a:r>
              <a:rPr lang="en-GB" sz="2000" dirty="0">
                <a:solidFill>
                  <a:srgbClr val="FF0000"/>
                </a:solidFill>
                <a:sym typeface="Wingdings" panose="05000000000000000000" pitchFamily="2" charset="2"/>
              </a:rPr>
              <a:t>“““</a:t>
            </a:r>
            <a:endParaRPr lang="en-GB" sz="2000" dirty="0">
              <a:solidFill>
                <a:srgbClr val="FF0000"/>
              </a:solidFill>
            </a:endParaRPr>
          </a:p>
          <a:p>
            <a:endParaRPr lang="en-GB" sz="2000" dirty="0"/>
          </a:p>
          <a:p>
            <a:r>
              <a:rPr lang="en-GB" sz="2000" dirty="0"/>
              <a:t>To this:</a:t>
            </a:r>
          </a:p>
          <a:p>
            <a:pPr marL="0" indent="0">
              <a:buNone/>
            </a:pPr>
            <a:r>
              <a:rPr lang="en-GB" sz="2000" dirty="0">
                <a:solidFill>
                  <a:srgbClr val="00B050"/>
                </a:solidFill>
              </a:rPr>
              <a:t>I wonder what people think about the Dow Jones Industrial Average Death Cross now? </a:t>
            </a:r>
            <a:r>
              <a:rPr lang="en-GB" sz="2000" dirty="0">
                <a:solidFill>
                  <a:srgbClr val="00B050"/>
                </a:solidFill>
                <a:sym typeface="Wingdings" panose="05000000000000000000" pitchFamily="2" charset="2"/>
              </a:rPr>
              <a:t>:) </a:t>
            </a:r>
            <a:r>
              <a:rPr lang="en-GB" sz="2000" dirty="0" err="1" smtClean="0">
                <a:solidFill>
                  <a:srgbClr val="00B050"/>
                </a:solidFill>
                <a:sym typeface="Wingdings" panose="05000000000000000000" pitchFamily="2" charset="2"/>
              </a:rPr>
              <a:t>trendfollowing</a:t>
            </a:r>
            <a:endParaRPr lang="en-GB" sz="2000" dirty="0">
              <a:solidFill>
                <a:srgbClr val="00B050"/>
              </a:solidFill>
            </a:endParaRPr>
          </a:p>
        </p:txBody>
      </p:sp>
      <p:sp>
        <p:nvSpPr>
          <p:cNvPr id="3" name="Text Placeholder 2"/>
          <p:cNvSpPr>
            <a:spLocks noGrp="1"/>
          </p:cNvSpPr>
          <p:nvPr>
            <p:ph type="body" sz="quarter" idx="10"/>
          </p:nvPr>
        </p:nvSpPr>
        <p:spPr/>
        <p:txBody>
          <a:bodyPr/>
          <a:lstStyle/>
          <a:p>
            <a:r>
              <a:rPr lang="en-GB" dirty="0" smtClean="0"/>
              <a:t>Cleaning the tweets</a:t>
            </a:r>
            <a:endParaRPr lang="en-GB"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17482" t="19290"/>
          <a:stretch/>
        </p:blipFill>
        <p:spPr>
          <a:xfrm>
            <a:off x="4121150" y="1032809"/>
            <a:ext cx="5784850" cy="5556250"/>
          </a:xfrm>
          <a:prstGeom prst="rect">
            <a:avLst/>
          </a:prstGeom>
          <a:solidFill>
            <a:schemeClr val="bg1"/>
          </a:solidFill>
          <a:effectLst>
            <a:reflection endPos="0" dist="50800" dir="5400000" sy="-100000" algn="bl" rotWithShape="0"/>
            <a:softEdge rad="279400"/>
          </a:effectLst>
        </p:spPr>
      </p:pic>
      <p:sp>
        <p:nvSpPr>
          <p:cNvPr id="5" name="TextBox 4"/>
          <p:cNvSpPr txBox="1"/>
          <p:nvPr/>
        </p:nvSpPr>
        <p:spPr>
          <a:xfrm>
            <a:off x="6309601" y="5257554"/>
            <a:ext cx="3596399" cy="923330"/>
          </a:xfrm>
          <a:prstGeom prst="rect">
            <a:avLst/>
          </a:prstGeom>
          <a:noFill/>
        </p:spPr>
        <p:txBody>
          <a:bodyPr wrap="square" rtlCol="0">
            <a:spAutoFit/>
          </a:bodyPr>
          <a:lstStyle/>
          <a:p>
            <a:r>
              <a:rPr lang="en-GB" sz="1800" dirty="0" smtClean="0">
                <a:solidFill>
                  <a:schemeClr val="tx2"/>
                </a:solidFill>
                <a:sym typeface="Wingdings" panose="05000000000000000000" pitchFamily="2" charset="2"/>
              </a:rPr>
              <a:t></a:t>
            </a:r>
            <a:r>
              <a:rPr lang="en-GB" sz="1800" dirty="0" smtClean="0">
                <a:solidFill>
                  <a:schemeClr val="tx2"/>
                </a:solidFill>
              </a:rPr>
              <a:t> </a:t>
            </a:r>
            <a:r>
              <a:rPr lang="en-GB" sz="1800" dirty="0" err="1" smtClean="0">
                <a:solidFill>
                  <a:schemeClr val="tx2"/>
                </a:solidFill>
              </a:rPr>
              <a:t>RegEx</a:t>
            </a:r>
            <a:r>
              <a:rPr lang="en-GB" sz="1800" dirty="0" smtClean="0">
                <a:solidFill>
                  <a:schemeClr val="tx2"/>
                </a:solidFill>
              </a:rPr>
              <a:t> using Perl engine</a:t>
            </a:r>
            <a:br>
              <a:rPr lang="en-GB" sz="1800" dirty="0" smtClean="0">
                <a:solidFill>
                  <a:schemeClr val="tx2"/>
                </a:solidFill>
              </a:rPr>
            </a:br>
            <a:r>
              <a:rPr lang="en-GB" sz="1800" dirty="0" smtClean="0">
                <a:solidFill>
                  <a:schemeClr val="tx2"/>
                </a:solidFill>
                <a:sym typeface="Wingdings" panose="05000000000000000000" pitchFamily="2" charset="2"/>
              </a:rPr>
              <a:t></a:t>
            </a:r>
            <a:r>
              <a:rPr lang="en-GB" sz="1800" dirty="0" smtClean="0">
                <a:solidFill>
                  <a:schemeClr val="tx2"/>
                </a:solidFill>
              </a:rPr>
              <a:t> hexadecimal char definitions</a:t>
            </a:r>
            <a:br>
              <a:rPr lang="en-GB" sz="1800" dirty="0" smtClean="0">
                <a:solidFill>
                  <a:schemeClr val="tx2"/>
                </a:solidFill>
              </a:rPr>
            </a:br>
            <a:r>
              <a:rPr lang="en-GB" sz="1800" dirty="0" smtClean="0">
                <a:solidFill>
                  <a:schemeClr val="tx2"/>
                </a:solidFill>
                <a:sym typeface="Wingdings" panose="05000000000000000000" pitchFamily="2" charset="2"/>
              </a:rPr>
              <a:t></a:t>
            </a:r>
            <a:r>
              <a:rPr lang="en-GB" sz="1800" dirty="0" smtClean="0">
                <a:solidFill>
                  <a:schemeClr val="tx2"/>
                </a:solidFill>
              </a:rPr>
              <a:t> using an ASCII table</a:t>
            </a:r>
            <a:endParaRPr lang="en-GB" sz="1800" dirty="0">
              <a:solidFill>
                <a:schemeClr val="tx2"/>
              </a:solidFill>
            </a:endParaRPr>
          </a:p>
        </p:txBody>
      </p:sp>
    </p:spTree>
    <p:extLst>
      <p:ext uri="{BB962C8B-B14F-4D97-AF65-F5344CB8AC3E}">
        <p14:creationId xmlns:p14="http://schemas.microsoft.com/office/powerpoint/2010/main" val="3243156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GB" dirty="0" smtClean="0"/>
              <a:t>Breakdown of search terms and tweet count</a:t>
            </a:r>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3761859233"/>
              </p:ext>
            </p:extLst>
          </p:nvPr>
        </p:nvGraphicFramePr>
        <p:xfrm>
          <a:off x="559789" y="1260662"/>
          <a:ext cx="8885616" cy="4993736"/>
        </p:xfrm>
        <a:graphic>
          <a:graphicData uri="http://schemas.openxmlformats.org/drawingml/2006/table">
            <a:tbl>
              <a:tblPr>
                <a:tableStyleId>{5C22544A-7EE6-4342-B048-85BDC9FD1C3A}</a:tableStyleId>
              </a:tblPr>
              <a:tblGrid>
                <a:gridCol w="2221404"/>
                <a:gridCol w="2221404"/>
                <a:gridCol w="2221404"/>
                <a:gridCol w="2221404"/>
              </a:tblGrid>
              <a:tr h="1248434">
                <a:tc>
                  <a:txBody>
                    <a:bodyPr/>
                    <a:lstStyle/>
                    <a:p>
                      <a:pPr algn="ctr"/>
                      <a:r>
                        <a:rPr lang="en-GB" sz="1600" dirty="0" smtClean="0"/>
                        <a:t>bull</a:t>
                      </a:r>
                      <a:r>
                        <a:rPr lang="en-GB" sz="1600" baseline="0" dirty="0" smtClean="0"/>
                        <a:t> market</a:t>
                      </a:r>
                      <a:endParaRPr lang="en-GB" sz="1600" dirty="0"/>
                    </a:p>
                  </a:txBody>
                  <a:tcPr anchor="ctr"/>
                </a:tc>
                <a:tc>
                  <a:txBody>
                    <a:bodyPr/>
                    <a:lstStyle/>
                    <a:p>
                      <a:pPr algn="ctr"/>
                      <a:r>
                        <a:rPr lang="en-GB" sz="1600" dirty="0" smtClean="0"/>
                        <a:t>bear market</a:t>
                      </a:r>
                      <a:endParaRPr lang="en-GB" sz="1600" dirty="0"/>
                    </a:p>
                  </a:txBody>
                  <a:tcPr anchor="ctr"/>
                </a:tc>
                <a:tc>
                  <a:txBody>
                    <a:bodyPr/>
                    <a:lstStyle/>
                    <a:p>
                      <a:pPr algn="ctr"/>
                      <a:r>
                        <a:rPr lang="en-GB" sz="1600" dirty="0" err="1" smtClean="0"/>
                        <a:t>dow</a:t>
                      </a:r>
                      <a:r>
                        <a:rPr lang="en-GB" sz="1600" dirty="0" smtClean="0"/>
                        <a:t> jones</a:t>
                      </a:r>
                      <a:endParaRPr lang="en-GB" sz="1600" dirty="0"/>
                    </a:p>
                  </a:txBody>
                  <a:tcPr anchor="ctr"/>
                </a:tc>
                <a:tc>
                  <a:txBody>
                    <a:bodyPr/>
                    <a:lstStyle/>
                    <a:p>
                      <a:pPr algn="ctr"/>
                      <a:r>
                        <a:rPr lang="en-GB" sz="1600" dirty="0" err="1" smtClean="0"/>
                        <a:t>dow</a:t>
                      </a:r>
                      <a:r>
                        <a:rPr lang="en-GB" sz="1600" dirty="0" smtClean="0"/>
                        <a:t> SPDR</a:t>
                      </a:r>
                      <a:endParaRPr lang="en-GB" sz="1600" dirty="0"/>
                    </a:p>
                  </a:txBody>
                  <a:tcPr anchor="ctr"/>
                </a:tc>
              </a:tr>
              <a:tr h="1248434">
                <a:tc>
                  <a:txBody>
                    <a:bodyPr/>
                    <a:lstStyle/>
                    <a:p>
                      <a:pPr algn="ctr"/>
                      <a:r>
                        <a:rPr lang="en-GB" sz="1600" dirty="0" err="1" smtClean="0"/>
                        <a:t>dow</a:t>
                      </a:r>
                      <a:r>
                        <a:rPr lang="en-GB" sz="1600" dirty="0" smtClean="0"/>
                        <a:t> </a:t>
                      </a:r>
                      <a:r>
                        <a:rPr lang="en-GB" sz="1600" dirty="0" err="1" smtClean="0"/>
                        <a:t>wallstreet</a:t>
                      </a:r>
                      <a:endParaRPr lang="en-GB" sz="1600" dirty="0"/>
                    </a:p>
                  </a:txBody>
                  <a:tcPr anchor="ctr"/>
                </a:tc>
                <a:tc>
                  <a:txBody>
                    <a:bodyPr/>
                    <a:lstStyle/>
                    <a:p>
                      <a:pPr algn="ctr"/>
                      <a:r>
                        <a:rPr lang="en-GB" sz="1600" dirty="0" smtClean="0"/>
                        <a:t>federal reserve</a:t>
                      </a:r>
                      <a:endParaRPr lang="en-GB" sz="1600" dirty="0"/>
                    </a:p>
                  </a:txBody>
                  <a:tcPr anchor="ctr"/>
                </a:tc>
                <a:tc>
                  <a:txBody>
                    <a:bodyPr/>
                    <a:lstStyle/>
                    <a:p>
                      <a:pPr algn="ctr"/>
                      <a:r>
                        <a:rPr lang="en-GB" sz="1600" dirty="0" smtClean="0"/>
                        <a:t>financial crisis</a:t>
                      </a:r>
                      <a:endParaRPr lang="en-GB" sz="1600" dirty="0"/>
                    </a:p>
                  </a:txBody>
                  <a:tcPr anchor="ctr"/>
                </a:tc>
                <a:tc>
                  <a:txBody>
                    <a:bodyPr/>
                    <a:lstStyle/>
                    <a:p>
                      <a:pPr algn="ctr"/>
                      <a:r>
                        <a:rPr lang="en-GB" sz="1600" dirty="0" err="1" smtClean="0"/>
                        <a:t>goldman</a:t>
                      </a:r>
                      <a:r>
                        <a:rPr lang="en-GB" sz="1600" dirty="0" smtClean="0"/>
                        <a:t> </a:t>
                      </a:r>
                      <a:r>
                        <a:rPr lang="en-GB" sz="1600" dirty="0" err="1" smtClean="0"/>
                        <a:t>sachs</a:t>
                      </a:r>
                      <a:endParaRPr lang="en-GB" sz="1600" dirty="0"/>
                    </a:p>
                  </a:txBody>
                  <a:tcPr anchor="ctr"/>
                </a:tc>
              </a:tr>
              <a:tr h="1248434">
                <a:tc>
                  <a:txBody>
                    <a:bodyPr/>
                    <a:lstStyle/>
                    <a:p>
                      <a:pPr algn="ctr"/>
                      <a:r>
                        <a:rPr lang="en-GB" sz="1600" dirty="0" smtClean="0"/>
                        <a:t>interest rates</a:t>
                      </a:r>
                      <a:endParaRPr lang="en-GB" sz="1600" dirty="0"/>
                    </a:p>
                  </a:txBody>
                  <a:tcPr anchor="ctr"/>
                </a:tc>
                <a:tc>
                  <a:txBody>
                    <a:bodyPr/>
                    <a:lstStyle/>
                    <a:p>
                      <a:pPr algn="ctr"/>
                      <a:r>
                        <a:rPr lang="en-GB" sz="1600" dirty="0" smtClean="0"/>
                        <a:t>market volatility</a:t>
                      </a:r>
                      <a:endParaRPr lang="en-GB" sz="1600" dirty="0"/>
                    </a:p>
                  </a:txBody>
                  <a:tcPr anchor="ctr"/>
                </a:tc>
                <a:tc>
                  <a:txBody>
                    <a:bodyPr/>
                    <a:lstStyle/>
                    <a:p>
                      <a:pPr algn="ctr"/>
                      <a:r>
                        <a:rPr lang="en-GB" sz="1600" dirty="0" err="1" smtClean="0"/>
                        <a:t>obama</a:t>
                      </a:r>
                      <a:r>
                        <a:rPr lang="en-GB" sz="1600" dirty="0" smtClean="0"/>
                        <a:t> economy</a:t>
                      </a:r>
                      <a:endParaRPr lang="en-GB" sz="1600" dirty="0"/>
                    </a:p>
                  </a:txBody>
                  <a:tcPr anchor="ctr"/>
                </a:tc>
                <a:tc>
                  <a:txBody>
                    <a:bodyPr/>
                    <a:lstStyle/>
                    <a:p>
                      <a:pPr algn="ctr"/>
                      <a:r>
                        <a:rPr lang="en-GB" sz="1600" dirty="0" smtClean="0"/>
                        <a:t>oil prices</a:t>
                      </a:r>
                      <a:endParaRPr lang="en-GB" sz="1600" dirty="0"/>
                    </a:p>
                  </a:txBody>
                  <a:tcPr anchor="ctr"/>
                </a:tc>
              </a:tr>
              <a:tr h="1248434">
                <a:tc>
                  <a:txBody>
                    <a:bodyPr/>
                    <a:lstStyle/>
                    <a:p>
                      <a:pPr algn="ctr"/>
                      <a:r>
                        <a:rPr lang="en-GB" sz="1600" dirty="0" smtClean="0"/>
                        <a:t>stock prices</a:t>
                      </a:r>
                      <a:endParaRPr lang="en-GB" sz="1600" dirty="0"/>
                    </a:p>
                  </a:txBody>
                  <a:tcPr anchor="ctr"/>
                </a:tc>
                <a:tc>
                  <a:txBody>
                    <a:bodyPr/>
                    <a:lstStyle/>
                    <a:p>
                      <a:pPr algn="ctr"/>
                      <a:endParaRPr lang="en-GB" sz="1600" dirty="0"/>
                    </a:p>
                  </a:txBody>
                  <a:tcPr anchor="ctr">
                    <a:solidFill>
                      <a:schemeClr val="bg1"/>
                    </a:solidFill>
                  </a:tcPr>
                </a:tc>
                <a:tc>
                  <a:txBody>
                    <a:bodyPr/>
                    <a:lstStyle/>
                    <a:p>
                      <a:pPr algn="ctr"/>
                      <a:endParaRPr lang="en-GB" sz="1600" dirty="0"/>
                    </a:p>
                  </a:txBody>
                  <a:tcPr anchor="ctr">
                    <a:solidFill>
                      <a:schemeClr val="bg1"/>
                    </a:solidFill>
                  </a:tcPr>
                </a:tc>
                <a:tc>
                  <a:txBody>
                    <a:bodyPr/>
                    <a:lstStyle/>
                    <a:p>
                      <a:pPr algn="ctr"/>
                      <a:endParaRPr lang="en-GB" sz="1600" dirty="0"/>
                    </a:p>
                  </a:txBody>
                  <a:tcPr anchor="ctr">
                    <a:solidFill>
                      <a:schemeClr val="bg1"/>
                    </a:solidFill>
                  </a:tcPr>
                </a:tc>
              </a:tr>
            </a:tbl>
          </a:graphicData>
        </a:graphic>
      </p:graphicFrame>
      <p:pic>
        <p:nvPicPr>
          <p:cNvPr id="5" name="Content Placeholder 9"/>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121259" y="1193006"/>
            <a:ext cx="9418741" cy="5310520"/>
          </a:xfrm>
          <a:prstGeom prst="rect">
            <a:avLst/>
          </a:prstGeom>
        </p:spPr>
      </p:pic>
    </p:spTree>
    <p:extLst>
      <p:ext uri="{BB962C8B-B14F-4D97-AF65-F5344CB8AC3E}">
        <p14:creationId xmlns:p14="http://schemas.microsoft.com/office/powerpoint/2010/main" val="337298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GB" dirty="0" smtClean="0"/>
              <a:t>Inspecting the Twitter data (1)</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4648" y="1260241"/>
            <a:ext cx="7370703" cy="5194242"/>
          </a:xfrm>
          <a:prstGeom prst="rect">
            <a:avLst/>
          </a:prstGeom>
        </p:spPr>
      </p:pic>
      <p:cxnSp>
        <p:nvCxnSpPr>
          <p:cNvPr id="8" name="Straight Connector 7"/>
          <p:cNvCxnSpPr/>
          <p:nvPr/>
        </p:nvCxnSpPr>
        <p:spPr>
          <a:xfrm flipV="1">
            <a:off x="5477436" y="1688123"/>
            <a:ext cx="8964" cy="3996000"/>
          </a:xfrm>
          <a:prstGeom prst="line">
            <a:avLst/>
          </a:prstGeom>
          <a:ln w="19050">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flipV="1">
            <a:off x="2330823" y="1688123"/>
            <a:ext cx="1" cy="3252245"/>
          </a:xfrm>
          <a:prstGeom prst="line">
            <a:avLst/>
          </a:prstGeom>
          <a:ln w="19050">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7064189" y="1688122"/>
            <a:ext cx="8964" cy="3528000"/>
          </a:xfrm>
          <a:prstGeom prst="line">
            <a:avLst/>
          </a:prstGeom>
          <a:ln w="19050">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8175812" y="1679158"/>
            <a:ext cx="706" cy="3163571"/>
          </a:xfrm>
          <a:prstGeom prst="line">
            <a:avLst/>
          </a:prstGeom>
          <a:ln w="19050">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01769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Vnet Special Pages">
  <a:themeElements>
    <a:clrScheme name="DEVnet">
      <a:dk1>
        <a:srgbClr val="000000"/>
      </a:dk1>
      <a:lt1>
        <a:srgbClr val="FFFFFF"/>
      </a:lt1>
      <a:dk2>
        <a:srgbClr val="555555"/>
      </a:dk2>
      <a:lt2>
        <a:srgbClr val="AAAAAA"/>
      </a:lt2>
      <a:accent1>
        <a:srgbClr val="005DB9"/>
      </a:accent1>
      <a:accent2>
        <a:srgbClr val="00BDFA"/>
      </a:accent2>
      <a:accent3>
        <a:srgbClr val="57DD92"/>
      </a:accent3>
      <a:accent4>
        <a:srgbClr val="F7D344"/>
      </a:accent4>
      <a:accent5>
        <a:srgbClr val="F55A5A"/>
      </a:accent5>
      <a:accent6>
        <a:srgbClr val="A455C8"/>
      </a:accent6>
      <a:hlink>
        <a:srgbClr val="005DB9"/>
      </a:hlink>
      <a:folHlink>
        <a:srgbClr val="B2B2B2"/>
      </a:folHlink>
    </a:clrScheme>
    <a:fontScheme name="DEVnet">
      <a:majorFont>
        <a:latin typeface="Open Sans"/>
        <a:ea typeface=""/>
        <a:cs typeface=""/>
      </a:majorFont>
      <a:minorFont>
        <a:latin typeface="Open Sans"/>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lumMod val="20000"/>
            <a:lumOff val="80000"/>
          </a:schemeClr>
        </a:solidFill>
        <a:ln>
          <a:solidFill>
            <a:schemeClr val="bg2">
              <a:lumMod val="60000"/>
              <a:lumOff val="40000"/>
            </a:schemeClr>
          </a:solidFill>
        </a:ln>
      </a:spPr>
      <a:bodyPr rot="0" spcFirstLastPara="0" vertOverflow="overflow" horzOverflow="overflow" vert="horz" wrap="square" lIns="107274" tIns="53637" rIns="107274" bIns="53637" numCol="1" spcCol="0" rtlCol="0" fromWordArt="0" anchor="ctr" anchorCtr="0" forceAA="0" compatLnSpc="1">
        <a:prstTxWarp prst="textNoShape">
          <a:avLst/>
        </a:prstTxWarp>
        <a:normAutofit/>
      </a:bodyPr>
      <a:lstStyle>
        <a:defPPr algn="ctr">
          <a:lnSpc>
            <a:spcPct val="110000"/>
          </a:lnSpc>
          <a:spcAft>
            <a:spcPts val="300"/>
          </a:spcAft>
          <a:buFont typeface="Arial" panose="020B0604020202020204" pitchFamily="34" charset="0"/>
          <a:buNone/>
          <a:defRPr sz="1050" noProof="0" smtClean="0">
            <a:solidFill>
              <a:schemeClr val="tx2"/>
            </a:solidFill>
            <a:latin typeface="+mj-lt"/>
          </a:defRPr>
        </a:defPPr>
      </a:lstStyle>
    </a:spDef>
    <a:txDef>
      <a:spPr>
        <a:noFill/>
      </a:spPr>
      <a:bodyPr wrap="square" rtlCol="0">
        <a:spAutoFit/>
      </a:bodyPr>
      <a:lstStyle>
        <a:defPPr>
          <a:lnSpc>
            <a:spcPct val="110000"/>
          </a:lnSpc>
          <a:spcAft>
            <a:spcPts val="300"/>
          </a:spcAft>
          <a:defRPr sz="1050" noProof="0" dirty="0" err="1" smtClean="0">
            <a:solidFill>
              <a:schemeClr val="tx2"/>
            </a:solidFill>
          </a:defRPr>
        </a:defPPr>
      </a:lstStyle>
    </a:txDef>
  </a:objectDefaults>
  <a:extraClrSchemeLst/>
  <a:extLst>
    <a:ext uri="{05A4C25C-085E-4340-85A3-A5531E510DB2}">
      <thm15:themeFamily xmlns:thm15="http://schemas.microsoft.com/office/thememl/2012/main" name="Template" id="{BF567C66-2B05-3846-AF7B-34C9754E9C06}" vid="{98A430A3-F56B-3249-AE6A-00212B95FEEF}"/>
    </a:ext>
  </a:extLst>
</a:theme>
</file>

<file path=ppt/theme/theme2.xml><?xml version="1.0" encoding="utf-8"?>
<a:theme xmlns:a="http://schemas.openxmlformats.org/drawingml/2006/main" name="DEVnet">
  <a:themeElements>
    <a:clrScheme name="DEVnet">
      <a:dk1>
        <a:srgbClr val="000000"/>
      </a:dk1>
      <a:lt1>
        <a:srgbClr val="FFFFFF"/>
      </a:lt1>
      <a:dk2>
        <a:srgbClr val="555555"/>
      </a:dk2>
      <a:lt2>
        <a:srgbClr val="AAAAAA"/>
      </a:lt2>
      <a:accent1>
        <a:srgbClr val="005DB9"/>
      </a:accent1>
      <a:accent2>
        <a:srgbClr val="00BDFA"/>
      </a:accent2>
      <a:accent3>
        <a:srgbClr val="57DD92"/>
      </a:accent3>
      <a:accent4>
        <a:srgbClr val="F7D344"/>
      </a:accent4>
      <a:accent5>
        <a:srgbClr val="F55A5A"/>
      </a:accent5>
      <a:accent6>
        <a:srgbClr val="A455C8"/>
      </a:accent6>
      <a:hlink>
        <a:srgbClr val="005DB9"/>
      </a:hlink>
      <a:folHlink>
        <a:srgbClr val="B2B2B2"/>
      </a:folHlink>
    </a:clrScheme>
    <a:fontScheme name="DEVnet">
      <a:majorFont>
        <a:latin typeface="Open Sans"/>
        <a:ea typeface=""/>
        <a:cs typeface=""/>
      </a:majorFont>
      <a:minorFont>
        <a:latin typeface="Open Sans"/>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lumMod val="20000"/>
            <a:lumOff val="80000"/>
          </a:schemeClr>
        </a:solidFill>
        <a:ln>
          <a:solidFill>
            <a:schemeClr val="bg2">
              <a:lumMod val="60000"/>
              <a:lumOff val="40000"/>
            </a:schemeClr>
          </a:solidFill>
        </a:ln>
      </a:spPr>
      <a:bodyPr rot="0" spcFirstLastPara="0" vertOverflow="overflow" horzOverflow="overflow" vert="horz" wrap="square" lIns="107274" tIns="53637" rIns="107274" bIns="53637" numCol="1" spcCol="0" rtlCol="0" fromWordArt="0" anchor="ctr" anchorCtr="0" forceAA="0" compatLnSpc="1">
        <a:prstTxWarp prst="textNoShape">
          <a:avLst/>
        </a:prstTxWarp>
        <a:normAutofit/>
      </a:bodyPr>
      <a:lstStyle>
        <a:defPPr algn="ctr">
          <a:lnSpc>
            <a:spcPct val="110000"/>
          </a:lnSpc>
          <a:spcAft>
            <a:spcPts val="300"/>
          </a:spcAft>
          <a:buFont typeface="Arial" panose="020B0604020202020204" pitchFamily="34" charset="0"/>
          <a:buNone/>
          <a:defRPr sz="1050" noProof="0" dirty="0" err="1" smtClean="0">
            <a:solidFill>
              <a:schemeClr val="tx2"/>
            </a:solidFill>
            <a:latin typeface="+mj-lt"/>
          </a:defRPr>
        </a:defPPr>
      </a:lstStyle>
    </a:spDef>
    <a:lnDef>
      <a:spPr>
        <a:ln>
          <a:tailEnd type="none"/>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110000"/>
          </a:lnSpc>
          <a:spcAft>
            <a:spcPts val="300"/>
          </a:spcAft>
          <a:defRPr sz="1050" noProof="0" dirty="0" err="1" smtClean="0">
            <a:solidFill>
              <a:schemeClr val="tx2"/>
            </a:solidFill>
          </a:defRPr>
        </a:defPPr>
      </a:lstStyle>
    </a:txDef>
  </a:objectDefaults>
  <a:extraClrSchemeLst/>
  <a:extLst>
    <a:ext uri="{05A4C25C-085E-4340-85A3-A5531E510DB2}">
      <thm15:themeFamily xmlns:thm15="http://schemas.microsoft.com/office/thememl/2012/main" name="Template" id="{BF567C66-2B05-3846-AF7B-34C9754E9C06}" vid="{DA6F9B5C-090F-B041-8A4D-0021668D4B54}"/>
    </a:ext>
  </a:extLst>
</a:theme>
</file>

<file path=ppt/theme/theme3.xml><?xml version="1.0" encoding="utf-8"?>
<a:theme xmlns:a="http://schemas.openxmlformats.org/drawingml/2006/main" name="With Logo">
  <a:themeElements>
    <a:clrScheme name="DEVnet">
      <a:dk1>
        <a:srgbClr val="000000"/>
      </a:dk1>
      <a:lt1>
        <a:srgbClr val="FFFFFF"/>
      </a:lt1>
      <a:dk2>
        <a:srgbClr val="555555"/>
      </a:dk2>
      <a:lt2>
        <a:srgbClr val="AAAAAA"/>
      </a:lt2>
      <a:accent1>
        <a:srgbClr val="005DB9"/>
      </a:accent1>
      <a:accent2>
        <a:srgbClr val="00BDFA"/>
      </a:accent2>
      <a:accent3>
        <a:srgbClr val="57DD92"/>
      </a:accent3>
      <a:accent4>
        <a:srgbClr val="F7D344"/>
      </a:accent4>
      <a:accent5>
        <a:srgbClr val="F55A5A"/>
      </a:accent5>
      <a:accent6>
        <a:srgbClr val="A455C8"/>
      </a:accent6>
      <a:hlink>
        <a:srgbClr val="005DB9"/>
      </a:hlink>
      <a:folHlink>
        <a:srgbClr val="B2B2B2"/>
      </a:folHlink>
    </a:clrScheme>
    <a:fontScheme name="DEVnet">
      <a:majorFont>
        <a:latin typeface="Open Sans"/>
        <a:ea typeface=""/>
        <a:cs typeface=""/>
      </a:majorFont>
      <a:minorFont>
        <a:latin typeface="Open Sans"/>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lumMod val="20000"/>
            <a:lumOff val="80000"/>
          </a:schemeClr>
        </a:solidFill>
        <a:ln>
          <a:solidFill>
            <a:schemeClr val="bg2">
              <a:lumMod val="60000"/>
              <a:lumOff val="40000"/>
            </a:schemeClr>
          </a:solidFill>
        </a:ln>
      </a:spPr>
      <a:bodyPr rot="0" spcFirstLastPara="0" vertOverflow="overflow" horzOverflow="overflow" vert="horz" wrap="square" lIns="107274" tIns="53637" rIns="107274" bIns="53637" numCol="1" spcCol="0" rtlCol="0" fromWordArt="0" anchor="ctr" anchorCtr="0" forceAA="0" compatLnSpc="1">
        <a:prstTxWarp prst="textNoShape">
          <a:avLst/>
        </a:prstTxWarp>
        <a:normAutofit/>
      </a:bodyPr>
      <a:lstStyle>
        <a:defPPr algn="ctr">
          <a:lnSpc>
            <a:spcPct val="110000"/>
          </a:lnSpc>
          <a:spcAft>
            <a:spcPts val="300"/>
          </a:spcAft>
          <a:buFont typeface="Arial" panose="020B0604020202020204" pitchFamily="34" charset="0"/>
          <a:buNone/>
          <a:defRPr sz="1050" noProof="0" dirty="0" err="1" smtClean="0">
            <a:solidFill>
              <a:schemeClr val="tx2"/>
            </a:solidFill>
            <a:latin typeface="+mj-lt"/>
          </a:defRPr>
        </a:defPPr>
      </a:lstStyle>
    </a:spDef>
    <a:lnDef>
      <a:spPr>
        <a:ln>
          <a:tailEnd type="none"/>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110000"/>
          </a:lnSpc>
          <a:spcAft>
            <a:spcPts val="300"/>
          </a:spcAft>
          <a:defRPr sz="1050" noProof="0" dirty="0" err="1" smtClean="0">
            <a:solidFill>
              <a:schemeClr val="tx2"/>
            </a:solidFill>
          </a:defRPr>
        </a:defPPr>
      </a:lstStyle>
    </a:txDef>
  </a:objectDefaults>
  <a:extraClrSchemeLst/>
  <a:extLst>
    <a:ext uri="{05A4C25C-085E-4340-85A3-A5531E510DB2}">
      <thm15:themeFamily xmlns:thm15="http://schemas.microsoft.com/office/thememl/2012/main" name="Template" id="{BF567C66-2B05-3846-AF7B-34C9754E9C06}" vid="{3C437405-E483-B648-8089-12DBD68289DF}"/>
    </a:ext>
  </a:extLst>
</a:theme>
</file>

<file path=ppt/theme/theme4.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9C30F019FDFE81498E06417C81346CCA" ma:contentTypeVersion="0" ma:contentTypeDescription="Ein neues Dokument erstellen." ma:contentTypeScope="" ma:versionID="5b1dcf0451eaf2a956b6b185b06a0448">
  <xsd:schema xmlns:xsd="http://www.w3.org/2001/XMLSchema" xmlns:p="http://schemas.microsoft.com/office/2006/metadata/properties" targetNamespace="http://schemas.microsoft.com/office/2006/metadata/properties" ma:root="true" ma:fieldsID="69e535f7867f0b356e0956774131bea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540D7DBE-16DD-45A8-868A-8084404404D5}">
  <ds:schemaRefs>
    <ds:schemaRef ds:uri="http://schemas.microsoft.com/sharepoint/v3/contenttype/forms"/>
  </ds:schemaRefs>
</ds:datastoreItem>
</file>

<file path=customXml/itemProps2.xml><?xml version="1.0" encoding="utf-8"?>
<ds:datastoreItem xmlns:ds="http://schemas.openxmlformats.org/officeDocument/2006/customXml" ds:itemID="{0025D789-A154-4D55-9B53-AA60504163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7613BDE7-BB09-4D46-9ECD-9AABC8AD6C84}">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Template</Template>
  <TotalTime>0</TotalTime>
  <Words>1195</Words>
  <Application>Microsoft Office PowerPoint</Application>
  <PresentationFormat>A4 Paper (210x297 mm)</PresentationFormat>
  <Paragraphs>303</Paragraphs>
  <Slides>28</Slides>
  <Notes>8</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28</vt:i4>
      </vt:variant>
    </vt:vector>
  </HeadingPairs>
  <TitlesOfParts>
    <vt:vector size="42" baseType="lpstr">
      <vt:lpstr>Arabic Typesetting</vt:lpstr>
      <vt:lpstr>Arial</vt:lpstr>
      <vt:lpstr>Calibri</vt:lpstr>
      <vt:lpstr>Cambria Math</vt:lpstr>
      <vt:lpstr>Castellar</vt:lpstr>
      <vt:lpstr>Open Sans</vt:lpstr>
      <vt:lpstr>Open Sans Light</vt:lpstr>
      <vt:lpstr>Open Sans Semibold</vt:lpstr>
      <vt:lpstr>Symbol</vt:lpstr>
      <vt:lpstr>Times New Roman</vt:lpstr>
      <vt:lpstr>Wingdings</vt:lpstr>
      <vt:lpstr>DEVnet Special Pages</vt:lpstr>
      <vt:lpstr>DEVnet</vt:lpstr>
      <vt:lpstr>With Logo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Iteratively improving our estimation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DEVnet</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Nicholas Mitchell</dc:creator>
  <cp:lastModifiedBy>Nicholas Mitchell</cp:lastModifiedBy>
  <cp:revision>189</cp:revision>
  <cp:lastPrinted>2015-09-03T13:38:15Z</cp:lastPrinted>
  <dcterms:created xsi:type="dcterms:W3CDTF">2016-08-13T11:18:00Z</dcterms:created>
  <dcterms:modified xsi:type="dcterms:W3CDTF">2016-09-04T22:20:09Z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0x0101009C30F019FDFE81498E06417C81346CCA</vt:lpwstr>
  </property>
</Properties>
</file>